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32918400" cx="43891200"/>
  <p:notesSz cx="6858000" cy="9144000"/>
  <p:embeddedFontLst>
    <p:embeddedFont>
      <p:font typeface="Nunito"/>
      <p:regular r:id="rId10"/>
      <p:bold r:id="rId11"/>
      <p:italic r:id="rId12"/>
      <p:boldItalic r:id="rId13"/>
    </p:embeddedFont>
    <p:embeddedFont>
      <p:font typeface="Nunito ExtraBold"/>
      <p:bold r:id="rId14"/>
      <p:boldItalic r:id="rId15"/>
    </p:embeddedFont>
    <p:embeddedFont>
      <p:font typeface="Outfit Medium"/>
      <p:regular r:id="rId16"/>
      <p:bold r:id="rId17"/>
    </p:embeddedFont>
    <p:embeddedFont>
      <p:font typeface="Nunito Black"/>
      <p:bold r:id="rId18"/>
      <p:boldItalic r:id="rId19"/>
    </p:embeddedFont>
    <p:embeddedFont>
      <p:font typeface="Bowlby One SC"/>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iRFJGdNXGbgo6Z2/Jb7FJosKkD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82ED71-3491-4225-80E9-C0EDC425B6F6}">
  <a:tblStyle styleId="{5F82ED71-3491-4225-80E9-C0EDC425B6F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BowlbyOneSC-regular.fntdata"/><Relationship Id="rId11" Type="http://schemas.openxmlformats.org/officeDocument/2006/relationships/font" Target="fonts/Nunito-bold.fntdata"/><Relationship Id="rId10" Type="http://schemas.openxmlformats.org/officeDocument/2006/relationships/font" Target="fonts/Nunito-regular.fntdata"/><Relationship Id="rId21" Type="http://customschemas.google.com/relationships/presentationmetadata" Target="metadata"/><Relationship Id="rId13" Type="http://schemas.openxmlformats.org/officeDocument/2006/relationships/font" Target="fonts/Nunito-boldItalic.fntdata"/><Relationship Id="rId12" Type="http://schemas.openxmlformats.org/officeDocument/2006/relationships/font" Target="fonts/Nuni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ExtraBold-boldItalic.fntdata"/><Relationship Id="rId14" Type="http://schemas.openxmlformats.org/officeDocument/2006/relationships/font" Target="fonts/NunitoExtraBold-bold.fntdata"/><Relationship Id="rId17" Type="http://schemas.openxmlformats.org/officeDocument/2006/relationships/font" Target="fonts/OutfitMedium-bold.fntdata"/><Relationship Id="rId16" Type="http://schemas.openxmlformats.org/officeDocument/2006/relationships/font" Target="fonts/OutfitMedium-regular.fntdata"/><Relationship Id="rId5" Type="http://schemas.openxmlformats.org/officeDocument/2006/relationships/notesMaster" Target="notesMasters/notesMaster1.xml"/><Relationship Id="rId19" Type="http://schemas.openxmlformats.org/officeDocument/2006/relationships/font" Target="fonts/NunitoBlack-boldItalic.fntdata"/><Relationship Id="rId6" Type="http://schemas.openxmlformats.org/officeDocument/2006/relationships/slide" Target="slides/slide1.xml"/><Relationship Id="rId18" Type="http://schemas.openxmlformats.org/officeDocument/2006/relationships/font" Target="fonts/Nunito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3d238b1f87_3_2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1" name="Google Shape;81;g23d238b1f87_3_2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g23d238b1f87_3_2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3befeb07a6_1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23befeb07a6_1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Give instructions here…</a:t>
            </a:r>
            <a:endParaRPr/>
          </a:p>
        </p:txBody>
      </p:sp>
      <p:sp>
        <p:nvSpPr>
          <p:cNvPr id="131" name="Google Shape;131;g23befeb07a6_1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3d238b1f87_1_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23d238b1f87_1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Give instructions here…</a:t>
            </a:r>
            <a:endParaRPr/>
          </a:p>
        </p:txBody>
      </p:sp>
      <p:sp>
        <p:nvSpPr>
          <p:cNvPr id="146" name="Google Shape;146;g23d238b1f87_1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Give instructions here…</a:t>
            </a:r>
            <a:endParaRPr/>
          </a:p>
        </p:txBody>
      </p:sp>
      <p:sp>
        <p:nvSpPr>
          <p:cNvPr id="161" name="Google Shape;16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1" name="Shape 11"/>
        <p:cNvGrpSpPr/>
        <p:nvPr/>
      </p:nvGrpSpPr>
      <p:grpSpPr>
        <a:xfrm>
          <a:off x="0" y="0"/>
          <a:ext cx="0" cy="0"/>
          <a:chOff x="0" y="0"/>
          <a:chExt cx="0" cy="0"/>
        </a:xfrm>
      </p:grpSpPr>
      <p:sp>
        <p:nvSpPr>
          <p:cNvPr id="12" name="Google Shape;12;p3"/>
          <p:cNvSpPr txBox="1"/>
          <p:nvPr>
            <p:ph type="title"/>
          </p:nvPr>
        </p:nvSpPr>
        <p:spPr>
          <a:xfrm>
            <a:off x="3017520" y="1752600"/>
            <a:ext cx="37856100" cy="6362700"/>
          </a:xfrm>
          <a:prstGeom prst="rect">
            <a:avLst/>
          </a:prstGeom>
          <a:noFill/>
          <a:ln>
            <a:noFill/>
          </a:ln>
        </p:spPr>
        <p:txBody>
          <a:bodyPr anchorCtr="0" anchor="t" bIns="182800" lIns="365700" spcFirstLastPara="1" rIns="365700" wrap="square" tIns="182800">
            <a:noAutofit/>
          </a:bodyPr>
          <a:lstStyle>
            <a:lvl1pPr lvl="0" marR="0" rtl="0" algn="l">
              <a:lnSpc>
                <a:spcPct val="90000"/>
              </a:lnSpc>
              <a:spcBef>
                <a:spcPts val="0"/>
              </a:spcBef>
              <a:spcAft>
                <a:spcPts val="0"/>
              </a:spcAft>
              <a:buClr>
                <a:schemeClr val="dk1"/>
              </a:buClr>
              <a:buSzPts val="17600"/>
              <a:buFont typeface="Calibri"/>
              <a:buNone/>
              <a:defRPr b="0" i="0" sz="17600" u="none" cap="none" strike="noStrike">
                <a:solidFill>
                  <a:schemeClr val="dk1"/>
                </a:solidFill>
                <a:latin typeface="Calibri"/>
                <a:ea typeface="Calibri"/>
                <a:cs typeface="Calibri"/>
                <a:sym typeface="Calibri"/>
              </a:defRPr>
            </a:lvl1pPr>
            <a:lvl2pPr lvl="1">
              <a:spcBef>
                <a:spcPts val="0"/>
              </a:spcBef>
              <a:spcAft>
                <a:spcPts val="0"/>
              </a:spcAft>
              <a:buSzPts val="5600"/>
              <a:buNone/>
              <a:defRPr sz="7200"/>
            </a:lvl2pPr>
            <a:lvl3pPr lvl="2">
              <a:spcBef>
                <a:spcPts val="0"/>
              </a:spcBef>
              <a:spcAft>
                <a:spcPts val="0"/>
              </a:spcAft>
              <a:buSzPts val="5600"/>
              <a:buNone/>
              <a:defRPr sz="7200"/>
            </a:lvl3pPr>
            <a:lvl4pPr lvl="3">
              <a:spcBef>
                <a:spcPts val="0"/>
              </a:spcBef>
              <a:spcAft>
                <a:spcPts val="0"/>
              </a:spcAft>
              <a:buSzPts val="5600"/>
              <a:buNone/>
              <a:defRPr sz="7200"/>
            </a:lvl4pPr>
            <a:lvl5pPr lvl="4">
              <a:spcBef>
                <a:spcPts val="0"/>
              </a:spcBef>
              <a:spcAft>
                <a:spcPts val="0"/>
              </a:spcAft>
              <a:buSzPts val="5600"/>
              <a:buNone/>
              <a:defRPr sz="7200"/>
            </a:lvl5pPr>
            <a:lvl6pPr lvl="5">
              <a:spcBef>
                <a:spcPts val="0"/>
              </a:spcBef>
              <a:spcAft>
                <a:spcPts val="0"/>
              </a:spcAft>
              <a:buSzPts val="5600"/>
              <a:buNone/>
              <a:defRPr sz="7200"/>
            </a:lvl6pPr>
            <a:lvl7pPr lvl="6">
              <a:spcBef>
                <a:spcPts val="0"/>
              </a:spcBef>
              <a:spcAft>
                <a:spcPts val="0"/>
              </a:spcAft>
              <a:buSzPts val="5600"/>
              <a:buNone/>
              <a:defRPr sz="7200"/>
            </a:lvl7pPr>
            <a:lvl8pPr lvl="7">
              <a:spcBef>
                <a:spcPts val="0"/>
              </a:spcBef>
              <a:spcAft>
                <a:spcPts val="0"/>
              </a:spcAft>
              <a:buSzPts val="5600"/>
              <a:buNone/>
              <a:defRPr sz="7200"/>
            </a:lvl8pPr>
            <a:lvl9pPr lvl="8">
              <a:spcBef>
                <a:spcPts val="0"/>
              </a:spcBef>
              <a:spcAft>
                <a:spcPts val="0"/>
              </a:spcAft>
              <a:buSzPts val="5600"/>
              <a:buNone/>
              <a:defRPr sz="7200"/>
            </a:lvl9pPr>
          </a:lstStyle>
          <a:p/>
        </p:txBody>
      </p:sp>
      <p:sp>
        <p:nvSpPr>
          <p:cNvPr id="13" name="Google Shape;13;p3"/>
          <p:cNvSpPr txBox="1"/>
          <p:nvPr>
            <p:ph idx="1" type="body"/>
          </p:nvPr>
        </p:nvSpPr>
        <p:spPr>
          <a:xfrm>
            <a:off x="3017520" y="8763000"/>
            <a:ext cx="37856100" cy="20886300"/>
          </a:xfrm>
          <a:prstGeom prst="rect">
            <a:avLst/>
          </a:prstGeom>
          <a:noFill/>
          <a:ln>
            <a:noFill/>
          </a:ln>
        </p:spPr>
        <p:txBody>
          <a:bodyPr anchorCtr="0" anchor="t" bIns="182800" lIns="365700" spcFirstLastPara="1" rIns="365700" wrap="square" tIns="182800">
            <a:noAutofit/>
          </a:bodyPr>
          <a:lstStyle>
            <a:lvl1pPr indent="-939800" lvl="0" marL="457200" marR="0" rtl="0" algn="l">
              <a:lnSpc>
                <a:spcPct val="90000"/>
              </a:lnSpc>
              <a:spcBef>
                <a:spcPts val="4000"/>
              </a:spcBef>
              <a:spcAft>
                <a:spcPts val="0"/>
              </a:spcAft>
              <a:buClr>
                <a:schemeClr val="dk1"/>
              </a:buClr>
              <a:buSzPts val="11200"/>
              <a:buFont typeface="Arial"/>
              <a:buChar char="•"/>
              <a:defRPr b="0" i="0" sz="11200" u="none" cap="none" strike="noStrike">
                <a:solidFill>
                  <a:schemeClr val="dk1"/>
                </a:solidFill>
                <a:latin typeface="Calibri"/>
                <a:ea typeface="Calibri"/>
                <a:cs typeface="Calibri"/>
                <a:sym typeface="Calibri"/>
              </a:defRPr>
            </a:lvl1pPr>
            <a:lvl2pPr indent="-838200" lvl="1" marL="914400" marR="0" rtl="0" algn="l">
              <a:lnSpc>
                <a:spcPct val="90000"/>
              </a:lnSpc>
              <a:spcBef>
                <a:spcPts val="20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36600" lvl="2" marL="1371600" marR="0" rtl="0" algn="l">
              <a:lnSpc>
                <a:spcPct val="90000"/>
              </a:lnSpc>
              <a:spcBef>
                <a:spcPts val="2000"/>
              </a:spcBef>
              <a:spcAft>
                <a:spcPts val="0"/>
              </a:spcAft>
              <a:buClr>
                <a:schemeClr val="dk1"/>
              </a:buClr>
              <a:buSzPts val="8000"/>
              <a:buFont typeface="Arial"/>
              <a:buChar char="•"/>
              <a:defRPr b="0" i="0" sz="8000" u="none" cap="none" strike="noStrike">
                <a:solidFill>
                  <a:schemeClr val="dk1"/>
                </a:solidFill>
                <a:latin typeface="Calibri"/>
                <a:ea typeface="Calibri"/>
                <a:cs typeface="Calibri"/>
                <a:sym typeface="Calibri"/>
              </a:defRPr>
            </a:lvl3pPr>
            <a:lvl4pPr indent="-685800" lvl="3" marL="18288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4pPr>
            <a:lvl5pPr indent="-685800" lvl="4" marL="22860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5pPr>
            <a:lvl6pPr indent="-685800" lvl="5" marL="27432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6pPr>
            <a:lvl7pPr indent="-685800" lvl="6" marL="32004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7pPr>
            <a:lvl8pPr indent="-685800" lvl="7" marL="36576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8pPr>
            <a:lvl9pPr indent="-685800" lvl="8" marL="41148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9pPr>
          </a:lstStyle>
          <a:p/>
        </p:txBody>
      </p:sp>
      <p:sp>
        <p:nvSpPr>
          <p:cNvPr id="14" name="Google Shape;14;p3"/>
          <p:cNvSpPr txBox="1"/>
          <p:nvPr>
            <p:ph idx="10" type="dt"/>
          </p:nvPr>
        </p:nvSpPr>
        <p:spPr>
          <a:xfrm>
            <a:off x="3017520" y="30510480"/>
            <a:ext cx="9875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15" name="Google Shape;15;p3"/>
          <p:cNvSpPr txBox="1"/>
          <p:nvPr>
            <p:ph idx="11" type="ftr"/>
          </p:nvPr>
        </p:nvSpPr>
        <p:spPr>
          <a:xfrm>
            <a:off x="14538960" y="30510480"/>
            <a:ext cx="14813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16" name="Google Shape;16;p3"/>
          <p:cNvSpPr txBox="1"/>
          <p:nvPr>
            <p:ph idx="12" type="sldNum"/>
          </p:nvPr>
        </p:nvSpPr>
        <p:spPr>
          <a:xfrm>
            <a:off x="39987763" y="29212838"/>
            <a:ext cx="2772600" cy="2247300"/>
          </a:xfrm>
          <a:prstGeom prst="rect">
            <a:avLst/>
          </a:prstGeom>
          <a:noFill/>
          <a:ln>
            <a:noFill/>
          </a:ln>
        </p:spPr>
        <p:txBody>
          <a:bodyPr anchorCtr="0" anchor="ctr" bIns="182800" lIns="365700" spcFirstLastPara="1" rIns="365700" wrap="square" tIns="1828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67" name="Shape 67"/>
        <p:cNvGrpSpPr/>
        <p:nvPr/>
      </p:nvGrpSpPr>
      <p:grpSpPr>
        <a:xfrm>
          <a:off x="0" y="0"/>
          <a:ext cx="0" cy="0"/>
          <a:chOff x="0" y="0"/>
          <a:chExt cx="0" cy="0"/>
        </a:xfrm>
      </p:grpSpPr>
      <p:sp>
        <p:nvSpPr>
          <p:cNvPr id="68" name="Google Shape;68;p12"/>
          <p:cNvSpPr txBox="1"/>
          <p:nvPr>
            <p:ph type="title"/>
          </p:nvPr>
        </p:nvSpPr>
        <p:spPr>
          <a:xfrm>
            <a:off x="3017520" y="1752600"/>
            <a:ext cx="37856100" cy="6362700"/>
          </a:xfrm>
          <a:prstGeom prst="rect">
            <a:avLst/>
          </a:prstGeom>
          <a:noFill/>
          <a:ln>
            <a:noFill/>
          </a:ln>
        </p:spPr>
        <p:txBody>
          <a:bodyPr anchorCtr="0" anchor="t" bIns="182800" lIns="365700" spcFirstLastPara="1" rIns="365700" wrap="square" tIns="182800">
            <a:noAutofit/>
          </a:bodyPr>
          <a:lstStyle>
            <a:lvl1pPr lvl="0" marR="0" rtl="0" algn="l">
              <a:lnSpc>
                <a:spcPct val="90000"/>
              </a:lnSpc>
              <a:spcBef>
                <a:spcPts val="0"/>
              </a:spcBef>
              <a:spcAft>
                <a:spcPts val="0"/>
              </a:spcAft>
              <a:buClr>
                <a:schemeClr val="dk1"/>
              </a:buClr>
              <a:buSzPts val="17600"/>
              <a:buFont typeface="Calibri"/>
              <a:buNone/>
              <a:defRPr b="0" i="0" sz="17600" u="none" cap="none" strike="noStrike">
                <a:solidFill>
                  <a:schemeClr val="dk1"/>
                </a:solidFill>
                <a:latin typeface="Calibri"/>
                <a:ea typeface="Calibri"/>
                <a:cs typeface="Calibri"/>
                <a:sym typeface="Calibri"/>
              </a:defRPr>
            </a:lvl1pPr>
            <a:lvl2pPr lvl="1">
              <a:spcBef>
                <a:spcPts val="0"/>
              </a:spcBef>
              <a:spcAft>
                <a:spcPts val="0"/>
              </a:spcAft>
              <a:buSzPts val="5600"/>
              <a:buNone/>
              <a:defRPr sz="7200"/>
            </a:lvl2pPr>
            <a:lvl3pPr lvl="2">
              <a:spcBef>
                <a:spcPts val="0"/>
              </a:spcBef>
              <a:spcAft>
                <a:spcPts val="0"/>
              </a:spcAft>
              <a:buSzPts val="5600"/>
              <a:buNone/>
              <a:defRPr sz="7200"/>
            </a:lvl3pPr>
            <a:lvl4pPr lvl="3">
              <a:spcBef>
                <a:spcPts val="0"/>
              </a:spcBef>
              <a:spcAft>
                <a:spcPts val="0"/>
              </a:spcAft>
              <a:buSzPts val="5600"/>
              <a:buNone/>
              <a:defRPr sz="7200"/>
            </a:lvl4pPr>
            <a:lvl5pPr lvl="4">
              <a:spcBef>
                <a:spcPts val="0"/>
              </a:spcBef>
              <a:spcAft>
                <a:spcPts val="0"/>
              </a:spcAft>
              <a:buSzPts val="5600"/>
              <a:buNone/>
              <a:defRPr sz="7200"/>
            </a:lvl5pPr>
            <a:lvl6pPr lvl="5">
              <a:spcBef>
                <a:spcPts val="0"/>
              </a:spcBef>
              <a:spcAft>
                <a:spcPts val="0"/>
              </a:spcAft>
              <a:buSzPts val="5600"/>
              <a:buNone/>
              <a:defRPr sz="7200"/>
            </a:lvl6pPr>
            <a:lvl7pPr lvl="6">
              <a:spcBef>
                <a:spcPts val="0"/>
              </a:spcBef>
              <a:spcAft>
                <a:spcPts val="0"/>
              </a:spcAft>
              <a:buSzPts val="5600"/>
              <a:buNone/>
              <a:defRPr sz="7200"/>
            </a:lvl7pPr>
            <a:lvl8pPr lvl="7">
              <a:spcBef>
                <a:spcPts val="0"/>
              </a:spcBef>
              <a:spcAft>
                <a:spcPts val="0"/>
              </a:spcAft>
              <a:buSzPts val="5600"/>
              <a:buNone/>
              <a:defRPr sz="7200"/>
            </a:lvl8pPr>
            <a:lvl9pPr lvl="8">
              <a:spcBef>
                <a:spcPts val="0"/>
              </a:spcBef>
              <a:spcAft>
                <a:spcPts val="0"/>
              </a:spcAft>
              <a:buSzPts val="5600"/>
              <a:buNone/>
              <a:defRPr sz="7200"/>
            </a:lvl9pPr>
          </a:lstStyle>
          <a:p/>
        </p:txBody>
      </p:sp>
      <p:sp>
        <p:nvSpPr>
          <p:cNvPr id="69" name="Google Shape;69;p12"/>
          <p:cNvSpPr txBox="1"/>
          <p:nvPr>
            <p:ph idx="1" type="body"/>
          </p:nvPr>
        </p:nvSpPr>
        <p:spPr>
          <a:xfrm rot="5400000">
            <a:off x="11502480" y="278100"/>
            <a:ext cx="20886300" cy="37856100"/>
          </a:xfrm>
          <a:prstGeom prst="rect">
            <a:avLst/>
          </a:prstGeom>
          <a:noFill/>
          <a:ln>
            <a:noFill/>
          </a:ln>
        </p:spPr>
        <p:txBody>
          <a:bodyPr anchorCtr="0" anchor="t" bIns="182800" lIns="365700" spcFirstLastPara="1" rIns="365700" wrap="square" tIns="182800">
            <a:noAutofit/>
          </a:bodyPr>
          <a:lstStyle>
            <a:lvl1pPr indent="-939800" lvl="0" marL="457200" marR="0" rtl="0" algn="l">
              <a:lnSpc>
                <a:spcPct val="90000"/>
              </a:lnSpc>
              <a:spcBef>
                <a:spcPts val="4000"/>
              </a:spcBef>
              <a:spcAft>
                <a:spcPts val="0"/>
              </a:spcAft>
              <a:buClr>
                <a:schemeClr val="dk1"/>
              </a:buClr>
              <a:buSzPts val="11200"/>
              <a:buFont typeface="Arial"/>
              <a:buChar char="•"/>
              <a:defRPr b="0" i="0" sz="11200" u="none" cap="none" strike="noStrike">
                <a:solidFill>
                  <a:schemeClr val="dk1"/>
                </a:solidFill>
                <a:latin typeface="Calibri"/>
                <a:ea typeface="Calibri"/>
                <a:cs typeface="Calibri"/>
                <a:sym typeface="Calibri"/>
              </a:defRPr>
            </a:lvl1pPr>
            <a:lvl2pPr indent="-838200" lvl="1" marL="914400" marR="0" rtl="0" algn="l">
              <a:lnSpc>
                <a:spcPct val="90000"/>
              </a:lnSpc>
              <a:spcBef>
                <a:spcPts val="20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36600" lvl="2" marL="1371600" marR="0" rtl="0" algn="l">
              <a:lnSpc>
                <a:spcPct val="90000"/>
              </a:lnSpc>
              <a:spcBef>
                <a:spcPts val="2000"/>
              </a:spcBef>
              <a:spcAft>
                <a:spcPts val="0"/>
              </a:spcAft>
              <a:buClr>
                <a:schemeClr val="dk1"/>
              </a:buClr>
              <a:buSzPts val="8000"/>
              <a:buFont typeface="Arial"/>
              <a:buChar char="•"/>
              <a:defRPr b="0" i="0" sz="8000" u="none" cap="none" strike="noStrike">
                <a:solidFill>
                  <a:schemeClr val="dk1"/>
                </a:solidFill>
                <a:latin typeface="Calibri"/>
                <a:ea typeface="Calibri"/>
                <a:cs typeface="Calibri"/>
                <a:sym typeface="Calibri"/>
              </a:defRPr>
            </a:lvl3pPr>
            <a:lvl4pPr indent="-685800" lvl="3" marL="18288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4pPr>
            <a:lvl5pPr indent="-685800" lvl="4" marL="22860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5pPr>
            <a:lvl6pPr indent="-685800" lvl="5" marL="27432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6pPr>
            <a:lvl7pPr indent="-685800" lvl="6" marL="32004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7pPr>
            <a:lvl8pPr indent="-685800" lvl="7" marL="36576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8pPr>
            <a:lvl9pPr indent="-685800" lvl="8" marL="41148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9pPr>
          </a:lstStyle>
          <a:p/>
        </p:txBody>
      </p:sp>
      <p:sp>
        <p:nvSpPr>
          <p:cNvPr id="70" name="Google Shape;70;p12"/>
          <p:cNvSpPr txBox="1"/>
          <p:nvPr>
            <p:ph idx="10" type="dt"/>
          </p:nvPr>
        </p:nvSpPr>
        <p:spPr>
          <a:xfrm>
            <a:off x="3017520" y="30510480"/>
            <a:ext cx="9875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71" name="Google Shape;71;p12"/>
          <p:cNvSpPr txBox="1"/>
          <p:nvPr>
            <p:ph idx="11" type="ftr"/>
          </p:nvPr>
        </p:nvSpPr>
        <p:spPr>
          <a:xfrm>
            <a:off x="14538960" y="30510480"/>
            <a:ext cx="14813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72" name="Google Shape;72;p12"/>
          <p:cNvSpPr txBox="1"/>
          <p:nvPr>
            <p:ph idx="12" type="sldNum"/>
          </p:nvPr>
        </p:nvSpPr>
        <p:spPr>
          <a:xfrm>
            <a:off x="39987763" y="29212838"/>
            <a:ext cx="2772600" cy="2247300"/>
          </a:xfrm>
          <a:prstGeom prst="rect">
            <a:avLst/>
          </a:prstGeom>
          <a:noFill/>
          <a:ln>
            <a:noFill/>
          </a:ln>
        </p:spPr>
        <p:txBody>
          <a:bodyPr anchorCtr="0" anchor="ctr" bIns="182800" lIns="365700" spcFirstLastPara="1" rIns="365700" wrap="square" tIns="1828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73" name="Shape 73"/>
        <p:cNvGrpSpPr/>
        <p:nvPr/>
      </p:nvGrpSpPr>
      <p:grpSpPr>
        <a:xfrm>
          <a:off x="0" y="0"/>
          <a:ext cx="0" cy="0"/>
          <a:chOff x="0" y="0"/>
          <a:chExt cx="0" cy="0"/>
        </a:xfrm>
      </p:grpSpPr>
      <p:sp>
        <p:nvSpPr>
          <p:cNvPr id="74" name="Google Shape;74;p13"/>
          <p:cNvSpPr txBox="1"/>
          <p:nvPr>
            <p:ph type="title"/>
          </p:nvPr>
        </p:nvSpPr>
        <p:spPr>
          <a:xfrm rot="5400000">
            <a:off x="22193280" y="10968900"/>
            <a:ext cx="27896700" cy="9464100"/>
          </a:xfrm>
          <a:prstGeom prst="rect">
            <a:avLst/>
          </a:prstGeom>
          <a:noFill/>
          <a:ln>
            <a:noFill/>
          </a:ln>
        </p:spPr>
        <p:txBody>
          <a:bodyPr anchorCtr="0" anchor="t" bIns="182800" lIns="365700" spcFirstLastPara="1" rIns="365700" wrap="square" tIns="182800">
            <a:noAutofit/>
          </a:bodyPr>
          <a:lstStyle>
            <a:lvl1pPr lvl="0" marR="0" rtl="0" algn="l">
              <a:lnSpc>
                <a:spcPct val="90000"/>
              </a:lnSpc>
              <a:spcBef>
                <a:spcPts val="0"/>
              </a:spcBef>
              <a:spcAft>
                <a:spcPts val="0"/>
              </a:spcAft>
              <a:buClr>
                <a:schemeClr val="dk1"/>
              </a:buClr>
              <a:buSzPts val="17600"/>
              <a:buFont typeface="Calibri"/>
              <a:buNone/>
              <a:defRPr b="0" i="0" sz="17600" u="none" cap="none" strike="noStrike">
                <a:solidFill>
                  <a:schemeClr val="dk1"/>
                </a:solidFill>
                <a:latin typeface="Calibri"/>
                <a:ea typeface="Calibri"/>
                <a:cs typeface="Calibri"/>
                <a:sym typeface="Calibri"/>
              </a:defRPr>
            </a:lvl1pPr>
            <a:lvl2pPr lvl="1">
              <a:spcBef>
                <a:spcPts val="0"/>
              </a:spcBef>
              <a:spcAft>
                <a:spcPts val="0"/>
              </a:spcAft>
              <a:buSzPts val="5600"/>
              <a:buNone/>
              <a:defRPr sz="7200"/>
            </a:lvl2pPr>
            <a:lvl3pPr lvl="2">
              <a:spcBef>
                <a:spcPts val="0"/>
              </a:spcBef>
              <a:spcAft>
                <a:spcPts val="0"/>
              </a:spcAft>
              <a:buSzPts val="5600"/>
              <a:buNone/>
              <a:defRPr sz="7200"/>
            </a:lvl3pPr>
            <a:lvl4pPr lvl="3">
              <a:spcBef>
                <a:spcPts val="0"/>
              </a:spcBef>
              <a:spcAft>
                <a:spcPts val="0"/>
              </a:spcAft>
              <a:buSzPts val="5600"/>
              <a:buNone/>
              <a:defRPr sz="7200"/>
            </a:lvl4pPr>
            <a:lvl5pPr lvl="4">
              <a:spcBef>
                <a:spcPts val="0"/>
              </a:spcBef>
              <a:spcAft>
                <a:spcPts val="0"/>
              </a:spcAft>
              <a:buSzPts val="5600"/>
              <a:buNone/>
              <a:defRPr sz="7200"/>
            </a:lvl5pPr>
            <a:lvl6pPr lvl="5">
              <a:spcBef>
                <a:spcPts val="0"/>
              </a:spcBef>
              <a:spcAft>
                <a:spcPts val="0"/>
              </a:spcAft>
              <a:buSzPts val="5600"/>
              <a:buNone/>
              <a:defRPr sz="7200"/>
            </a:lvl6pPr>
            <a:lvl7pPr lvl="6">
              <a:spcBef>
                <a:spcPts val="0"/>
              </a:spcBef>
              <a:spcAft>
                <a:spcPts val="0"/>
              </a:spcAft>
              <a:buSzPts val="5600"/>
              <a:buNone/>
              <a:defRPr sz="7200"/>
            </a:lvl7pPr>
            <a:lvl8pPr lvl="7">
              <a:spcBef>
                <a:spcPts val="0"/>
              </a:spcBef>
              <a:spcAft>
                <a:spcPts val="0"/>
              </a:spcAft>
              <a:buSzPts val="5600"/>
              <a:buNone/>
              <a:defRPr sz="7200"/>
            </a:lvl8pPr>
            <a:lvl9pPr lvl="8">
              <a:spcBef>
                <a:spcPts val="0"/>
              </a:spcBef>
              <a:spcAft>
                <a:spcPts val="0"/>
              </a:spcAft>
              <a:buSzPts val="5600"/>
              <a:buNone/>
              <a:defRPr sz="7200"/>
            </a:lvl9pPr>
          </a:lstStyle>
          <a:p/>
        </p:txBody>
      </p:sp>
      <p:sp>
        <p:nvSpPr>
          <p:cNvPr id="75" name="Google Shape;75;p13"/>
          <p:cNvSpPr txBox="1"/>
          <p:nvPr>
            <p:ph idx="1" type="body"/>
          </p:nvPr>
        </p:nvSpPr>
        <p:spPr>
          <a:xfrm rot="5400000">
            <a:off x="2990850" y="1779150"/>
            <a:ext cx="27896700" cy="27843600"/>
          </a:xfrm>
          <a:prstGeom prst="rect">
            <a:avLst/>
          </a:prstGeom>
          <a:noFill/>
          <a:ln>
            <a:noFill/>
          </a:ln>
        </p:spPr>
        <p:txBody>
          <a:bodyPr anchorCtr="0" anchor="t" bIns="182800" lIns="365700" spcFirstLastPara="1" rIns="365700" wrap="square" tIns="182800">
            <a:noAutofit/>
          </a:bodyPr>
          <a:lstStyle>
            <a:lvl1pPr indent="-939800" lvl="0" marL="457200" marR="0" rtl="0" algn="l">
              <a:lnSpc>
                <a:spcPct val="90000"/>
              </a:lnSpc>
              <a:spcBef>
                <a:spcPts val="4000"/>
              </a:spcBef>
              <a:spcAft>
                <a:spcPts val="0"/>
              </a:spcAft>
              <a:buClr>
                <a:schemeClr val="dk1"/>
              </a:buClr>
              <a:buSzPts val="11200"/>
              <a:buFont typeface="Arial"/>
              <a:buChar char="•"/>
              <a:defRPr b="0" i="0" sz="11200" u="none" cap="none" strike="noStrike">
                <a:solidFill>
                  <a:schemeClr val="dk1"/>
                </a:solidFill>
                <a:latin typeface="Calibri"/>
                <a:ea typeface="Calibri"/>
                <a:cs typeface="Calibri"/>
                <a:sym typeface="Calibri"/>
              </a:defRPr>
            </a:lvl1pPr>
            <a:lvl2pPr indent="-838200" lvl="1" marL="914400" marR="0" rtl="0" algn="l">
              <a:lnSpc>
                <a:spcPct val="90000"/>
              </a:lnSpc>
              <a:spcBef>
                <a:spcPts val="20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36600" lvl="2" marL="1371600" marR="0" rtl="0" algn="l">
              <a:lnSpc>
                <a:spcPct val="90000"/>
              </a:lnSpc>
              <a:spcBef>
                <a:spcPts val="2000"/>
              </a:spcBef>
              <a:spcAft>
                <a:spcPts val="0"/>
              </a:spcAft>
              <a:buClr>
                <a:schemeClr val="dk1"/>
              </a:buClr>
              <a:buSzPts val="8000"/>
              <a:buFont typeface="Arial"/>
              <a:buChar char="•"/>
              <a:defRPr b="0" i="0" sz="8000" u="none" cap="none" strike="noStrike">
                <a:solidFill>
                  <a:schemeClr val="dk1"/>
                </a:solidFill>
                <a:latin typeface="Calibri"/>
                <a:ea typeface="Calibri"/>
                <a:cs typeface="Calibri"/>
                <a:sym typeface="Calibri"/>
              </a:defRPr>
            </a:lvl3pPr>
            <a:lvl4pPr indent="-685800" lvl="3" marL="18288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4pPr>
            <a:lvl5pPr indent="-685800" lvl="4" marL="22860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5pPr>
            <a:lvl6pPr indent="-685800" lvl="5" marL="27432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6pPr>
            <a:lvl7pPr indent="-685800" lvl="6" marL="32004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7pPr>
            <a:lvl8pPr indent="-685800" lvl="7" marL="36576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8pPr>
            <a:lvl9pPr indent="-685800" lvl="8" marL="41148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9pPr>
          </a:lstStyle>
          <a:p/>
        </p:txBody>
      </p:sp>
      <p:sp>
        <p:nvSpPr>
          <p:cNvPr id="76" name="Google Shape;76;p13"/>
          <p:cNvSpPr txBox="1"/>
          <p:nvPr>
            <p:ph idx="10" type="dt"/>
          </p:nvPr>
        </p:nvSpPr>
        <p:spPr>
          <a:xfrm>
            <a:off x="3017520" y="30510480"/>
            <a:ext cx="9875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77" name="Google Shape;77;p13"/>
          <p:cNvSpPr txBox="1"/>
          <p:nvPr>
            <p:ph idx="11" type="ftr"/>
          </p:nvPr>
        </p:nvSpPr>
        <p:spPr>
          <a:xfrm>
            <a:off x="14538960" y="30510480"/>
            <a:ext cx="14813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78" name="Google Shape;78;p13"/>
          <p:cNvSpPr txBox="1"/>
          <p:nvPr>
            <p:ph idx="12" type="sldNum"/>
          </p:nvPr>
        </p:nvSpPr>
        <p:spPr>
          <a:xfrm>
            <a:off x="39987763" y="29212838"/>
            <a:ext cx="2772600" cy="2247300"/>
          </a:xfrm>
          <a:prstGeom prst="rect">
            <a:avLst/>
          </a:prstGeom>
          <a:noFill/>
          <a:ln>
            <a:noFill/>
          </a:ln>
        </p:spPr>
        <p:txBody>
          <a:bodyPr anchorCtr="0" anchor="ctr" bIns="182800" lIns="365700" spcFirstLastPara="1" rIns="365700" wrap="square" tIns="1828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4"/>
          <p:cNvSpPr txBox="1"/>
          <p:nvPr>
            <p:ph type="ctrTitle"/>
          </p:nvPr>
        </p:nvSpPr>
        <p:spPr>
          <a:xfrm>
            <a:off x="5486400" y="5387342"/>
            <a:ext cx="32918400" cy="11460600"/>
          </a:xfrm>
          <a:prstGeom prst="rect">
            <a:avLst/>
          </a:prstGeom>
          <a:noFill/>
          <a:ln>
            <a:noFill/>
          </a:ln>
        </p:spPr>
        <p:txBody>
          <a:bodyPr anchorCtr="0" anchor="b" bIns="182800" lIns="365700" spcFirstLastPara="1" rIns="365700" wrap="square" tIns="182800">
            <a:noAutofit/>
          </a:bodyPr>
          <a:lstStyle>
            <a:lvl1pPr lvl="0" marR="0" rtl="0" algn="ctr">
              <a:lnSpc>
                <a:spcPct val="90000"/>
              </a:lnSpc>
              <a:spcBef>
                <a:spcPts val="0"/>
              </a:spcBef>
              <a:spcAft>
                <a:spcPts val="0"/>
              </a:spcAft>
              <a:buClr>
                <a:schemeClr val="dk1"/>
              </a:buClr>
              <a:buSzPts val="24000"/>
              <a:buFont typeface="Calibri"/>
              <a:buNone/>
              <a:defRPr b="0" i="0" sz="24000" u="none" cap="none" strike="noStrike">
                <a:solidFill>
                  <a:schemeClr val="dk1"/>
                </a:solidFill>
                <a:latin typeface="Calibri"/>
                <a:ea typeface="Calibri"/>
                <a:cs typeface="Calibri"/>
                <a:sym typeface="Calibri"/>
              </a:defRPr>
            </a:lvl1pPr>
            <a:lvl2pPr lvl="1">
              <a:spcBef>
                <a:spcPts val="0"/>
              </a:spcBef>
              <a:spcAft>
                <a:spcPts val="0"/>
              </a:spcAft>
              <a:buSzPts val="5600"/>
              <a:buNone/>
              <a:defRPr sz="7200"/>
            </a:lvl2pPr>
            <a:lvl3pPr lvl="2">
              <a:spcBef>
                <a:spcPts val="0"/>
              </a:spcBef>
              <a:spcAft>
                <a:spcPts val="0"/>
              </a:spcAft>
              <a:buSzPts val="5600"/>
              <a:buNone/>
              <a:defRPr sz="7200"/>
            </a:lvl3pPr>
            <a:lvl4pPr lvl="3">
              <a:spcBef>
                <a:spcPts val="0"/>
              </a:spcBef>
              <a:spcAft>
                <a:spcPts val="0"/>
              </a:spcAft>
              <a:buSzPts val="5600"/>
              <a:buNone/>
              <a:defRPr sz="7200"/>
            </a:lvl4pPr>
            <a:lvl5pPr lvl="4">
              <a:spcBef>
                <a:spcPts val="0"/>
              </a:spcBef>
              <a:spcAft>
                <a:spcPts val="0"/>
              </a:spcAft>
              <a:buSzPts val="5600"/>
              <a:buNone/>
              <a:defRPr sz="7200"/>
            </a:lvl5pPr>
            <a:lvl6pPr lvl="5">
              <a:spcBef>
                <a:spcPts val="0"/>
              </a:spcBef>
              <a:spcAft>
                <a:spcPts val="0"/>
              </a:spcAft>
              <a:buSzPts val="5600"/>
              <a:buNone/>
              <a:defRPr sz="7200"/>
            </a:lvl6pPr>
            <a:lvl7pPr lvl="6">
              <a:spcBef>
                <a:spcPts val="0"/>
              </a:spcBef>
              <a:spcAft>
                <a:spcPts val="0"/>
              </a:spcAft>
              <a:buSzPts val="5600"/>
              <a:buNone/>
              <a:defRPr sz="7200"/>
            </a:lvl7pPr>
            <a:lvl8pPr lvl="7">
              <a:spcBef>
                <a:spcPts val="0"/>
              </a:spcBef>
              <a:spcAft>
                <a:spcPts val="0"/>
              </a:spcAft>
              <a:buSzPts val="5600"/>
              <a:buNone/>
              <a:defRPr sz="7200"/>
            </a:lvl8pPr>
            <a:lvl9pPr lvl="8">
              <a:spcBef>
                <a:spcPts val="0"/>
              </a:spcBef>
              <a:spcAft>
                <a:spcPts val="0"/>
              </a:spcAft>
              <a:buSzPts val="5600"/>
              <a:buNone/>
              <a:defRPr sz="7200"/>
            </a:lvl9pPr>
          </a:lstStyle>
          <a:p/>
        </p:txBody>
      </p:sp>
      <p:sp>
        <p:nvSpPr>
          <p:cNvPr id="19" name="Google Shape;19;p4"/>
          <p:cNvSpPr txBox="1"/>
          <p:nvPr>
            <p:ph idx="1" type="subTitle"/>
          </p:nvPr>
        </p:nvSpPr>
        <p:spPr>
          <a:xfrm>
            <a:off x="5486400" y="17289782"/>
            <a:ext cx="32918400" cy="7947600"/>
          </a:xfrm>
          <a:prstGeom prst="rect">
            <a:avLst/>
          </a:prstGeom>
          <a:noFill/>
          <a:ln>
            <a:noFill/>
          </a:ln>
        </p:spPr>
        <p:txBody>
          <a:bodyPr anchorCtr="0" anchor="t" bIns="182800" lIns="365700" spcFirstLastPara="1" rIns="365700" wrap="square" tIns="182800">
            <a:noAutofit/>
          </a:bodyPr>
          <a:lstStyle>
            <a:lvl1pPr lvl="0" marR="0" rtl="0" algn="ctr">
              <a:lnSpc>
                <a:spcPct val="90000"/>
              </a:lnSpc>
              <a:spcBef>
                <a:spcPts val="400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1pPr>
            <a:lvl2pPr lvl="1" marR="0" rtl="0" algn="ctr">
              <a:lnSpc>
                <a:spcPct val="90000"/>
              </a:lnSpc>
              <a:spcBef>
                <a:spcPts val="2000"/>
              </a:spcBef>
              <a:spcAft>
                <a:spcPts val="0"/>
              </a:spcAft>
              <a:buClr>
                <a:schemeClr val="dk1"/>
              </a:buClr>
              <a:buSzPts val="8000"/>
              <a:buFont typeface="Arial"/>
              <a:buNone/>
              <a:defRPr b="0" i="0" sz="8000" u="none" cap="none" strike="noStrike">
                <a:solidFill>
                  <a:schemeClr val="dk1"/>
                </a:solidFill>
                <a:latin typeface="Calibri"/>
                <a:ea typeface="Calibri"/>
                <a:cs typeface="Calibri"/>
                <a:sym typeface="Calibri"/>
              </a:defRPr>
            </a:lvl2pPr>
            <a:lvl3pPr lvl="2" marR="0" rtl="0" algn="ctr">
              <a:lnSpc>
                <a:spcPct val="90000"/>
              </a:lnSpc>
              <a:spcBef>
                <a:spcPts val="200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3pPr>
            <a:lvl4pPr lvl="3" marR="0" rtl="0" algn="ctr">
              <a:lnSpc>
                <a:spcPct val="90000"/>
              </a:lnSpc>
              <a:spcBef>
                <a:spcPts val="2000"/>
              </a:spcBef>
              <a:spcAft>
                <a:spcPts val="0"/>
              </a:spcAft>
              <a:buClr>
                <a:schemeClr val="dk1"/>
              </a:buClr>
              <a:buSzPts val="6400"/>
              <a:buFont typeface="Arial"/>
              <a:buNone/>
              <a:defRPr b="0" i="0" sz="6400" u="none" cap="none" strike="noStrike">
                <a:solidFill>
                  <a:schemeClr val="dk1"/>
                </a:solidFill>
                <a:latin typeface="Calibri"/>
                <a:ea typeface="Calibri"/>
                <a:cs typeface="Calibri"/>
                <a:sym typeface="Calibri"/>
              </a:defRPr>
            </a:lvl4pPr>
            <a:lvl5pPr lvl="4" marR="0" rtl="0" algn="ctr">
              <a:lnSpc>
                <a:spcPct val="90000"/>
              </a:lnSpc>
              <a:spcBef>
                <a:spcPts val="2000"/>
              </a:spcBef>
              <a:spcAft>
                <a:spcPts val="0"/>
              </a:spcAft>
              <a:buClr>
                <a:schemeClr val="dk1"/>
              </a:buClr>
              <a:buSzPts val="6400"/>
              <a:buFont typeface="Arial"/>
              <a:buNone/>
              <a:defRPr b="0" i="0" sz="6400" u="none" cap="none" strike="noStrike">
                <a:solidFill>
                  <a:schemeClr val="dk1"/>
                </a:solidFill>
                <a:latin typeface="Calibri"/>
                <a:ea typeface="Calibri"/>
                <a:cs typeface="Calibri"/>
                <a:sym typeface="Calibri"/>
              </a:defRPr>
            </a:lvl5pPr>
            <a:lvl6pPr lvl="5" marR="0" rtl="0" algn="ctr">
              <a:lnSpc>
                <a:spcPct val="90000"/>
              </a:lnSpc>
              <a:spcBef>
                <a:spcPts val="2000"/>
              </a:spcBef>
              <a:spcAft>
                <a:spcPts val="0"/>
              </a:spcAft>
              <a:buClr>
                <a:schemeClr val="dk1"/>
              </a:buClr>
              <a:buSzPts val="6400"/>
              <a:buFont typeface="Arial"/>
              <a:buNone/>
              <a:defRPr b="0" i="0" sz="6400" u="none" cap="none" strike="noStrike">
                <a:solidFill>
                  <a:schemeClr val="dk1"/>
                </a:solidFill>
                <a:latin typeface="Calibri"/>
                <a:ea typeface="Calibri"/>
                <a:cs typeface="Calibri"/>
                <a:sym typeface="Calibri"/>
              </a:defRPr>
            </a:lvl6pPr>
            <a:lvl7pPr lvl="6" marR="0" rtl="0" algn="ctr">
              <a:lnSpc>
                <a:spcPct val="90000"/>
              </a:lnSpc>
              <a:spcBef>
                <a:spcPts val="2000"/>
              </a:spcBef>
              <a:spcAft>
                <a:spcPts val="0"/>
              </a:spcAft>
              <a:buClr>
                <a:schemeClr val="dk1"/>
              </a:buClr>
              <a:buSzPts val="6400"/>
              <a:buFont typeface="Arial"/>
              <a:buNone/>
              <a:defRPr b="0" i="0" sz="6400" u="none" cap="none" strike="noStrike">
                <a:solidFill>
                  <a:schemeClr val="dk1"/>
                </a:solidFill>
                <a:latin typeface="Calibri"/>
                <a:ea typeface="Calibri"/>
                <a:cs typeface="Calibri"/>
                <a:sym typeface="Calibri"/>
              </a:defRPr>
            </a:lvl7pPr>
            <a:lvl8pPr lvl="7" marR="0" rtl="0" algn="ctr">
              <a:lnSpc>
                <a:spcPct val="90000"/>
              </a:lnSpc>
              <a:spcBef>
                <a:spcPts val="2000"/>
              </a:spcBef>
              <a:spcAft>
                <a:spcPts val="0"/>
              </a:spcAft>
              <a:buClr>
                <a:schemeClr val="dk1"/>
              </a:buClr>
              <a:buSzPts val="6400"/>
              <a:buFont typeface="Arial"/>
              <a:buNone/>
              <a:defRPr b="0" i="0" sz="6400" u="none" cap="none" strike="noStrike">
                <a:solidFill>
                  <a:schemeClr val="dk1"/>
                </a:solidFill>
                <a:latin typeface="Calibri"/>
                <a:ea typeface="Calibri"/>
                <a:cs typeface="Calibri"/>
                <a:sym typeface="Calibri"/>
              </a:defRPr>
            </a:lvl8pPr>
            <a:lvl9pPr lvl="8" marR="0" rtl="0" algn="ctr">
              <a:lnSpc>
                <a:spcPct val="90000"/>
              </a:lnSpc>
              <a:spcBef>
                <a:spcPts val="2000"/>
              </a:spcBef>
              <a:spcAft>
                <a:spcPts val="0"/>
              </a:spcAft>
              <a:buClr>
                <a:schemeClr val="dk1"/>
              </a:buClr>
              <a:buSzPts val="6400"/>
              <a:buFont typeface="Arial"/>
              <a:buNone/>
              <a:defRPr b="0" i="0" sz="6400" u="none" cap="none" strike="noStrike">
                <a:solidFill>
                  <a:schemeClr val="dk1"/>
                </a:solidFill>
                <a:latin typeface="Calibri"/>
                <a:ea typeface="Calibri"/>
                <a:cs typeface="Calibri"/>
                <a:sym typeface="Calibri"/>
              </a:defRPr>
            </a:lvl9pPr>
          </a:lstStyle>
          <a:p/>
        </p:txBody>
      </p:sp>
      <p:sp>
        <p:nvSpPr>
          <p:cNvPr id="20" name="Google Shape;20;p4"/>
          <p:cNvSpPr txBox="1"/>
          <p:nvPr>
            <p:ph idx="10" type="dt"/>
          </p:nvPr>
        </p:nvSpPr>
        <p:spPr>
          <a:xfrm>
            <a:off x="3017520" y="30510480"/>
            <a:ext cx="9875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21" name="Google Shape;21;p4"/>
          <p:cNvSpPr txBox="1"/>
          <p:nvPr>
            <p:ph idx="11" type="ftr"/>
          </p:nvPr>
        </p:nvSpPr>
        <p:spPr>
          <a:xfrm>
            <a:off x="14538960" y="30510480"/>
            <a:ext cx="14813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2" name="Shape 22"/>
        <p:cNvGrpSpPr/>
        <p:nvPr/>
      </p:nvGrpSpPr>
      <p:grpSpPr>
        <a:xfrm>
          <a:off x="0" y="0"/>
          <a:ext cx="0" cy="0"/>
          <a:chOff x="0" y="0"/>
          <a:chExt cx="0" cy="0"/>
        </a:xfrm>
      </p:grpSpPr>
      <p:sp>
        <p:nvSpPr>
          <p:cNvPr id="23" name="Google Shape;23;p5"/>
          <p:cNvSpPr txBox="1"/>
          <p:nvPr>
            <p:ph type="title"/>
          </p:nvPr>
        </p:nvSpPr>
        <p:spPr>
          <a:xfrm>
            <a:off x="2994660" y="8206742"/>
            <a:ext cx="37856100" cy="13693200"/>
          </a:xfrm>
          <a:prstGeom prst="rect">
            <a:avLst/>
          </a:prstGeom>
          <a:noFill/>
          <a:ln>
            <a:noFill/>
          </a:ln>
        </p:spPr>
        <p:txBody>
          <a:bodyPr anchorCtr="0" anchor="b" bIns="182800" lIns="365700" spcFirstLastPara="1" rIns="365700" wrap="square" tIns="182800">
            <a:noAutofit/>
          </a:bodyPr>
          <a:lstStyle>
            <a:lvl1pPr lvl="0" marR="0" rtl="0" algn="l">
              <a:lnSpc>
                <a:spcPct val="90000"/>
              </a:lnSpc>
              <a:spcBef>
                <a:spcPts val="0"/>
              </a:spcBef>
              <a:spcAft>
                <a:spcPts val="0"/>
              </a:spcAft>
              <a:buClr>
                <a:schemeClr val="dk1"/>
              </a:buClr>
              <a:buSzPts val="24000"/>
              <a:buFont typeface="Calibri"/>
              <a:buNone/>
              <a:defRPr b="0" i="0" sz="24000" u="none" cap="none" strike="noStrike">
                <a:solidFill>
                  <a:schemeClr val="dk1"/>
                </a:solidFill>
                <a:latin typeface="Calibri"/>
                <a:ea typeface="Calibri"/>
                <a:cs typeface="Calibri"/>
                <a:sym typeface="Calibri"/>
              </a:defRPr>
            </a:lvl1pPr>
            <a:lvl2pPr lvl="1">
              <a:spcBef>
                <a:spcPts val="0"/>
              </a:spcBef>
              <a:spcAft>
                <a:spcPts val="0"/>
              </a:spcAft>
              <a:buSzPts val="5600"/>
              <a:buNone/>
              <a:defRPr sz="7200"/>
            </a:lvl2pPr>
            <a:lvl3pPr lvl="2">
              <a:spcBef>
                <a:spcPts val="0"/>
              </a:spcBef>
              <a:spcAft>
                <a:spcPts val="0"/>
              </a:spcAft>
              <a:buSzPts val="5600"/>
              <a:buNone/>
              <a:defRPr sz="7200"/>
            </a:lvl3pPr>
            <a:lvl4pPr lvl="3">
              <a:spcBef>
                <a:spcPts val="0"/>
              </a:spcBef>
              <a:spcAft>
                <a:spcPts val="0"/>
              </a:spcAft>
              <a:buSzPts val="5600"/>
              <a:buNone/>
              <a:defRPr sz="7200"/>
            </a:lvl4pPr>
            <a:lvl5pPr lvl="4">
              <a:spcBef>
                <a:spcPts val="0"/>
              </a:spcBef>
              <a:spcAft>
                <a:spcPts val="0"/>
              </a:spcAft>
              <a:buSzPts val="5600"/>
              <a:buNone/>
              <a:defRPr sz="7200"/>
            </a:lvl5pPr>
            <a:lvl6pPr lvl="5">
              <a:spcBef>
                <a:spcPts val="0"/>
              </a:spcBef>
              <a:spcAft>
                <a:spcPts val="0"/>
              </a:spcAft>
              <a:buSzPts val="5600"/>
              <a:buNone/>
              <a:defRPr sz="7200"/>
            </a:lvl6pPr>
            <a:lvl7pPr lvl="6">
              <a:spcBef>
                <a:spcPts val="0"/>
              </a:spcBef>
              <a:spcAft>
                <a:spcPts val="0"/>
              </a:spcAft>
              <a:buSzPts val="5600"/>
              <a:buNone/>
              <a:defRPr sz="7200"/>
            </a:lvl7pPr>
            <a:lvl8pPr lvl="7">
              <a:spcBef>
                <a:spcPts val="0"/>
              </a:spcBef>
              <a:spcAft>
                <a:spcPts val="0"/>
              </a:spcAft>
              <a:buSzPts val="5600"/>
              <a:buNone/>
              <a:defRPr sz="7200"/>
            </a:lvl8pPr>
            <a:lvl9pPr lvl="8">
              <a:spcBef>
                <a:spcPts val="0"/>
              </a:spcBef>
              <a:spcAft>
                <a:spcPts val="0"/>
              </a:spcAft>
              <a:buSzPts val="5600"/>
              <a:buNone/>
              <a:defRPr sz="7200"/>
            </a:lvl9pPr>
          </a:lstStyle>
          <a:p/>
        </p:txBody>
      </p:sp>
      <p:sp>
        <p:nvSpPr>
          <p:cNvPr id="24" name="Google Shape;24;p5"/>
          <p:cNvSpPr txBox="1"/>
          <p:nvPr>
            <p:ph idx="1" type="body"/>
          </p:nvPr>
        </p:nvSpPr>
        <p:spPr>
          <a:xfrm>
            <a:off x="2994660" y="22029422"/>
            <a:ext cx="37856100" cy="7200900"/>
          </a:xfrm>
          <a:prstGeom prst="rect">
            <a:avLst/>
          </a:prstGeom>
          <a:noFill/>
          <a:ln>
            <a:noFill/>
          </a:ln>
        </p:spPr>
        <p:txBody>
          <a:bodyPr anchorCtr="0" anchor="t" bIns="182800" lIns="365700" spcFirstLastPara="1" rIns="365700" wrap="square" tIns="182800">
            <a:noAutofit/>
          </a:bodyPr>
          <a:lstStyle>
            <a:lvl1pPr indent="-228600" lvl="0" marL="457200" marR="0" rtl="0" algn="l">
              <a:lnSpc>
                <a:spcPct val="90000"/>
              </a:lnSpc>
              <a:spcBef>
                <a:spcPts val="400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1pPr>
            <a:lvl2pPr indent="-228600" lvl="1" marL="914400" marR="0" rtl="0" algn="l">
              <a:lnSpc>
                <a:spcPct val="90000"/>
              </a:lnSpc>
              <a:spcBef>
                <a:spcPts val="2000"/>
              </a:spcBef>
              <a:spcAft>
                <a:spcPts val="0"/>
              </a:spcAft>
              <a:buClr>
                <a:srgbClr val="888888"/>
              </a:buClr>
              <a:buSzPts val="8000"/>
              <a:buFont typeface="Arial"/>
              <a:buNone/>
              <a:defRPr b="0" i="0" sz="8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2000"/>
              </a:spcBef>
              <a:spcAft>
                <a:spcPts val="0"/>
              </a:spcAft>
              <a:buClr>
                <a:srgbClr val="888888"/>
              </a:buClr>
              <a:buSzPts val="7200"/>
              <a:buFont typeface="Arial"/>
              <a:buNone/>
              <a:defRPr b="0" i="0" sz="72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2000"/>
              </a:spcBef>
              <a:spcAft>
                <a:spcPts val="0"/>
              </a:spcAft>
              <a:buClr>
                <a:srgbClr val="888888"/>
              </a:buClr>
              <a:buSzPts val="6400"/>
              <a:buFont typeface="Arial"/>
              <a:buNone/>
              <a:defRPr b="0" i="0" sz="64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2000"/>
              </a:spcBef>
              <a:spcAft>
                <a:spcPts val="0"/>
              </a:spcAft>
              <a:buClr>
                <a:srgbClr val="888888"/>
              </a:buClr>
              <a:buSzPts val="6400"/>
              <a:buFont typeface="Arial"/>
              <a:buNone/>
              <a:defRPr b="0" i="0" sz="64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2000"/>
              </a:spcBef>
              <a:spcAft>
                <a:spcPts val="0"/>
              </a:spcAft>
              <a:buClr>
                <a:srgbClr val="888888"/>
              </a:buClr>
              <a:buSzPts val="6400"/>
              <a:buFont typeface="Arial"/>
              <a:buNone/>
              <a:defRPr b="0" i="0" sz="64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2000"/>
              </a:spcBef>
              <a:spcAft>
                <a:spcPts val="0"/>
              </a:spcAft>
              <a:buClr>
                <a:srgbClr val="888888"/>
              </a:buClr>
              <a:buSzPts val="6400"/>
              <a:buFont typeface="Arial"/>
              <a:buNone/>
              <a:defRPr b="0" i="0" sz="64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2000"/>
              </a:spcBef>
              <a:spcAft>
                <a:spcPts val="0"/>
              </a:spcAft>
              <a:buClr>
                <a:srgbClr val="888888"/>
              </a:buClr>
              <a:buSzPts val="6400"/>
              <a:buFont typeface="Arial"/>
              <a:buNone/>
              <a:defRPr b="0" i="0" sz="64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2000"/>
              </a:spcBef>
              <a:spcAft>
                <a:spcPts val="0"/>
              </a:spcAft>
              <a:buClr>
                <a:srgbClr val="888888"/>
              </a:buClr>
              <a:buSzPts val="6400"/>
              <a:buFont typeface="Arial"/>
              <a:buNone/>
              <a:defRPr b="0" i="0" sz="6400" u="none" cap="none" strike="noStrike">
                <a:solidFill>
                  <a:srgbClr val="888888"/>
                </a:solidFill>
                <a:latin typeface="Calibri"/>
                <a:ea typeface="Calibri"/>
                <a:cs typeface="Calibri"/>
                <a:sym typeface="Calibri"/>
              </a:defRPr>
            </a:lvl9pPr>
          </a:lstStyle>
          <a:p/>
        </p:txBody>
      </p:sp>
      <p:sp>
        <p:nvSpPr>
          <p:cNvPr id="25" name="Google Shape;25;p5"/>
          <p:cNvSpPr txBox="1"/>
          <p:nvPr>
            <p:ph idx="10" type="dt"/>
          </p:nvPr>
        </p:nvSpPr>
        <p:spPr>
          <a:xfrm>
            <a:off x="3017520" y="30510480"/>
            <a:ext cx="9875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26" name="Google Shape;26;p5"/>
          <p:cNvSpPr txBox="1"/>
          <p:nvPr>
            <p:ph idx="11" type="ftr"/>
          </p:nvPr>
        </p:nvSpPr>
        <p:spPr>
          <a:xfrm>
            <a:off x="14538960" y="30510480"/>
            <a:ext cx="14813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27" name="Google Shape;27;p5"/>
          <p:cNvSpPr txBox="1"/>
          <p:nvPr>
            <p:ph idx="12" type="sldNum"/>
          </p:nvPr>
        </p:nvSpPr>
        <p:spPr>
          <a:xfrm>
            <a:off x="39987763" y="29212838"/>
            <a:ext cx="2772600" cy="2247300"/>
          </a:xfrm>
          <a:prstGeom prst="rect">
            <a:avLst/>
          </a:prstGeom>
          <a:noFill/>
          <a:ln>
            <a:noFill/>
          </a:ln>
        </p:spPr>
        <p:txBody>
          <a:bodyPr anchorCtr="0" anchor="ctr" bIns="182800" lIns="365700" spcFirstLastPara="1" rIns="365700" wrap="square" tIns="1828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28" name="Shape 28"/>
        <p:cNvGrpSpPr/>
        <p:nvPr/>
      </p:nvGrpSpPr>
      <p:grpSpPr>
        <a:xfrm>
          <a:off x="0" y="0"/>
          <a:ext cx="0" cy="0"/>
          <a:chOff x="0" y="0"/>
          <a:chExt cx="0" cy="0"/>
        </a:xfrm>
      </p:grpSpPr>
      <p:sp>
        <p:nvSpPr>
          <p:cNvPr id="29" name="Google Shape;29;p6"/>
          <p:cNvSpPr txBox="1"/>
          <p:nvPr>
            <p:ph type="title"/>
          </p:nvPr>
        </p:nvSpPr>
        <p:spPr>
          <a:xfrm>
            <a:off x="3017520" y="1752600"/>
            <a:ext cx="37856100" cy="6362700"/>
          </a:xfrm>
          <a:prstGeom prst="rect">
            <a:avLst/>
          </a:prstGeom>
          <a:noFill/>
          <a:ln>
            <a:noFill/>
          </a:ln>
        </p:spPr>
        <p:txBody>
          <a:bodyPr anchorCtr="0" anchor="t" bIns="182800" lIns="365700" spcFirstLastPara="1" rIns="365700" wrap="square" tIns="182800">
            <a:noAutofit/>
          </a:bodyPr>
          <a:lstStyle>
            <a:lvl1pPr lvl="0" marR="0" rtl="0" algn="l">
              <a:lnSpc>
                <a:spcPct val="90000"/>
              </a:lnSpc>
              <a:spcBef>
                <a:spcPts val="0"/>
              </a:spcBef>
              <a:spcAft>
                <a:spcPts val="0"/>
              </a:spcAft>
              <a:buClr>
                <a:schemeClr val="dk1"/>
              </a:buClr>
              <a:buSzPts val="17600"/>
              <a:buFont typeface="Calibri"/>
              <a:buNone/>
              <a:defRPr b="0" i="0" sz="17600" u="none" cap="none" strike="noStrike">
                <a:solidFill>
                  <a:schemeClr val="dk1"/>
                </a:solidFill>
                <a:latin typeface="Calibri"/>
                <a:ea typeface="Calibri"/>
                <a:cs typeface="Calibri"/>
                <a:sym typeface="Calibri"/>
              </a:defRPr>
            </a:lvl1pPr>
            <a:lvl2pPr lvl="1">
              <a:spcBef>
                <a:spcPts val="0"/>
              </a:spcBef>
              <a:spcAft>
                <a:spcPts val="0"/>
              </a:spcAft>
              <a:buSzPts val="5600"/>
              <a:buNone/>
              <a:defRPr sz="7200"/>
            </a:lvl2pPr>
            <a:lvl3pPr lvl="2">
              <a:spcBef>
                <a:spcPts val="0"/>
              </a:spcBef>
              <a:spcAft>
                <a:spcPts val="0"/>
              </a:spcAft>
              <a:buSzPts val="5600"/>
              <a:buNone/>
              <a:defRPr sz="7200"/>
            </a:lvl3pPr>
            <a:lvl4pPr lvl="3">
              <a:spcBef>
                <a:spcPts val="0"/>
              </a:spcBef>
              <a:spcAft>
                <a:spcPts val="0"/>
              </a:spcAft>
              <a:buSzPts val="5600"/>
              <a:buNone/>
              <a:defRPr sz="7200"/>
            </a:lvl4pPr>
            <a:lvl5pPr lvl="4">
              <a:spcBef>
                <a:spcPts val="0"/>
              </a:spcBef>
              <a:spcAft>
                <a:spcPts val="0"/>
              </a:spcAft>
              <a:buSzPts val="5600"/>
              <a:buNone/>
              <a:defRPr sz="7200"/>
            </a:lvl5pPr>
            <a:lvl6pPr lvl="5">
              <a:spcBef>
                <a:spcPts val="0"/>
              </a:spcBef>
              <a:spcAft>
                <a:spcPts val="0"/>
              </a:spcAft>
              <a:buSzPts val="5600"/>
              <a:buNone/>
              <a:defRPr sz="7200"/>
            </a:lvl6pPr>
            <a:lvl7pPr lvl="6">
              <a:spcBef>
                <a:spcPts val="0"/>
              </a:spcBef>
              <a:spcAft>
                <a:spcPts val="0"/>
              </a:spcAft>
              <a:buSzPts val="5600"/>
              <a:buNone/>
              <a:defRPr sz="7200"/>
            </a:lvl7pPr>
            <a:lvl8pPr lvl="7">
              <a:spcBef>
                <a:spcPts val="0"/>
              </a:spcBef>
              <a:spcAft>
                <a:spcPts val="0"/>
              </a:spcAft>
              <a:buSzPts val="5600"/>
              <a:buNone/>
              <a:defRPr sz="7200"/>
            </a:lvl8pPr>
            <a:lvl9pPr lvl="8">
              <a:spcBef>
                <a:spcPts val="0"/>
              </a:spcBef>
              <a:spcAft>
                <a:spcPts val="0"/>
              </a:spcAft>
              <a:buSzPts val="5600"/>
              <a:buNone/>
              <a:defRPr sz="7200"/>
            </a:lvl9pPr>
          </a:lstStyle>
          <a:p/>
        </p:txBody>
      </p:sp>
      <p:sp>
        <p:nvSpPr>
          <p:cNvPr id="30" name="Google Shape;30;p6"/>
          <p:cNvSpPr txBox="1"/>
          <p:nvPr>
            <p:ph idx="1" type="body"/>
          </p:nvPr>
        </p:nvSpPr>
        <p:spPr>
          <a:xfrm>
            <a:off x="3017520" y="8763000"/>
            <a:ext cx="18653700" cy="20886300"/>
          </a:xfrm>
          <a:prstGeom prst="rect">
            <a:avLst/>
          </a:prstGeom>
          <a:noFill/>
          <a:ln>
            <a:noFill/>
          </a:ln>
        </p:spPr>
        <p:txBody>
          <a:bodyPr anchorCtr="0" anchor="t" bIns="182800" lIns="365700" spcFirstLastPara="1" rIns="365700" wrap="square" tIns="182800">
            <a:noAutofit/>
          </a:bodyPr>
          <a:lstStyle>
            <a:lvl1pPr indent="-939800" lvl="0" marL="457200" marR="0" rtl="0" algn="l">
              <a:lnSpc>
                <a:spcPct val="90000"/>
              </a:lnSpc>
              <a:spcBef>
                <a:spcPts val="4000"/>
              </a:spcBef>
              <a:spcAft>
                <a:spcPts val="0"/>
              </a:spcAft>
              <a:buClr>
                <a:schemeClr val="dk1"/>
              </a:buClr>
              <a:buSzPts val="11200"/>
              <a:buFont typeface="Arial"/>
              <a:buChar char="•"/>
              <a:defRPr b="0" i="0" sz="11200" u="none" cap="none" strike="noStrike">
                <a:solidFill>
                  <a:schemeClr val="dk1"/>
                </a:solidFill>
                <a:latin typeface="Calibri"/>
                <a:ea typeface="Calibri"/>
                <a:cs typeface="Calibri"/>
                <a:sym typeface="Calibri"/>
              </a:defRPr>
            </a:lvl1pPr>
            <a:lvl2pPr indent="-838200" lvl="1" marL="914400" marR="0" rtl="0" algn="l">
              <a:lnSpc>
                <a:spcPct val="90000"/>
              </a:lnSpc>
              <a:spcBef>
                <a:spcPts val="20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36600" lvl="2" marL="1371600" marR="0" rtl="0" algn="l">
              <a:lnSpc>
                <a:spcPct val="90000"/>
              </a:lnSpc>
              <a:spcBef>
                <a:spcPts val="2000"/>
              </a:spcBef>
              <a:spcAft>
                <a:spcPts val="0"/>
              </a:spcAft>
              <a:buClr>
                <a:schemeClr val="dk1"/>
              </a:buClr>
              <a:buSzPts val="8000"/>
              <a:buFont typeface="Arial"/>
              <a:buChar char="•"/>
              <a:defRPr b="0" i="0" sz="8000" u="none" cap="none" strike="noStrike">
                <a:solidFill>
                  <a:schemeClr val="dk1"/>
                </a:solidFill>
                <a:latin typeface="Calibri"/>
                <a:ea typeface="Calibri"/>
                <a:cs typeface="Calibri"/>
                <a:sym typeface="Calibri"/>
              </a:defRPr>
            </a:lvl3pPr>
            <a:lvl4pPr indent="-685800" lvl="3" marL="18288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4pPr>
            <a:lvl5pPr indent="-685800" lvl="4" marL="22860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5pPr>
            <a:lvl6pPr indent="-685800" lvl="5" marL="27432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6pPr>
            <a:lvl7pPr indent="-685800" lvl="6" marL="32004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7pPr>
            <a:lvl8pPr indent="-685800" lvl="7" marL="36576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8pPr>
            <a:lvl9pPr indent="-685800" lvl="8" marL="41148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9pPr>
          </a:lstStyle>
          <a:p/>
        </p:txBody>
      </p:sp>
      <p:sp>
        <p:nvSpPr>
          <p:cNvPr id="31" name="Google Shape;31;p6"/>
          <p:cNvSpPr txBox="1"/>
          <p:nvPr>
            <p:ph idx="2" type="body"/>
          </p:nvPr>
        </p:nvSpPr>
        <p:spPr>
          <a:xfrm>
            <a:off x="22219920" y="8763000"/>
            <a:ext cx="18653700" cy="20886300"/>
          </a:xfrm>
          <a:prstGeom prst="rect">
            <a:avLst/>
          </a:prstGeom>
          <a:noFill/>
          <a:ln>
            <a:noFill/>
          </a:ln>
        </p:spPr>
        <p:txBody>
          <a:bodyPr anchorCtr="0" anchor="t" bIns="182800" lIns="365700" spcFirstLastPara="1" rIns="365700" wrap="square" tIns="182800">
            <a:noAutofit/>
          </a:bodyPr>
          <a:lstStyle>
            <a:lvl1pPr indent="-939800" lvl="0" marL="457200" marR="0" rtl="0" algn="l">
              <a:lnSpc>
                <a:spcPct val="90000"/>
              </a:lnSpc>
              <a:spcBef>
                <a:spcPts val="4000"/>
              </a:spcBef>
              <a:spcAft>
                <a:spcPts val="0"/>
              </a:spcAft>
              <a:buClr>
                <a:schemeClr val="dk1"/>
              </a:buClr>
              <a:buSzPts val="11200"/>
              <a:buFont typeface="Arial"/>
              <a:buChar char="•"/>
              <a:defRPr b="0" i="0" sz="11200" u="none" cap="none" strike="noStrike">
                <a:solidFill>
                  <a:schemeClr val="dk1"/>
                </a:solidFill>
                <a:latin typeface="Calibri"/>
                <a:ea typeface="Calibri"/>
                <a:cs typeface="Calibri"/>
                <a:sym typeface="Calibri"/>
              </a:defRPr>
            </a:lvl1pPr>
            <a:lvl2pPr indent="-838200" lvl="1" marL="914400" marR="0" rtl="0" algn="l">
              <a:lnSpc>
                <a:spcPct val="90000"/>
              </a:lnSpc>
              <a:spcBef>
                <a:spcPts val="20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36600" lvl="2" marL="1371600" marR="0" rtl="0" algn="l">
              <a:lnSpc>
                <a:spcPct val="90000"/>
              </a:lnSpc>
              <a:spcBef>
                <a:spcPts val="2000"/>
              </a:spcBef>
              <a:spcAft>
                <a:spcPts val="0"/>
              </a:spcAft>
              <a:buClr>
                <a:schemeClr val="dk1"/>
              </a:buClr>
              <a:buSzPts val="8000"/>
              <a:buFont typeface="Arial"/>
              <a:buChar char="•"/>
              <a:defRPr b="0" i="0" sz="8000" u="none" cap="none" strike="noStrike">
                <a:solidFill>
                  <a:schemeClr val="dk1"/>
                </a:solidFill>
                <a:latin typeface="Calibri"/>
                <a:ea typeface="Calibri"/>
                <a:cs typeface="Calibri"/>
                <a:sym typeface="Calibri"/>
              </a:defRPr>
            </a:lvl3pPr>
            <a:lvl4pPr indent="-685800" lvl="3" marL="18288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4pPr>
            <a:lvl5pPr indent="-685800" lvl="4" marL="22860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5pPr>
            <a:lvl6pPr indent="-685800" lvl="5" marL="27432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6pPr>
            <a:lvl7pPr indent="-685800" lvl="6" marL="32004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7pPr>
            <a:lvl8pPr indent="-685800" lvl="7" marL="36576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8pPr>
            <a:lvl9pPr indent="-685800" lvl="8" marL="41148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9pPr>
          </a:lstStyle>
          <a:p/>
        </p:txBody>
      </p:sp>
      <p:sp>
        <p:nvSpPr>
          <p:cNvPr id="32" name="Google Shape;32;p6"/>
          <p:cNvSpPr txBox="1"/>
          <p:nvPr>
            <p:ph idx="10" type="dt"/>
          </p:nvPr>
        </p:nvSpPr>
        <p:spPr>
          <a:xfrm>
            <a:off x="3017520" y="30510480"/>
            <a:ext cx="9875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33" name="Google Shape;33;p6"/>
          <p:cNvSpPr txBox="1"/>
          <p:nvPr>
            <p:ph idx="11" type="ftr"/>
          </p:nvPr>
        </p:nvSpPr>
        <p:spPr>
          <a:xfrm>
            <a:off x="14538960" y="30510480"/>
            <a:ext cx="14813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34" name="Google Shape;34;p6"/>
          <p:cNvSpPr txBox="1"/>
          <p:nvPr>
            <p:ph idx="12" type="sldNum"/>
          </p:nvPr>
        </p:nvSpPr>
        <p:spPr>
          <a:xfrm>
            <a:off x="39987763" y="29212838"/>
            <a:ext cx="2772600" cy="2247300"/>
          </a:xfrm>
          <a:prstGeom prst="rect">
            <a:avLst/>
          </a:prstGeom>
          <a:noFill/>
          <a:ln>
            <a:noFill/>
          </a:ln>
        </p:spPr>
        <p:txBody>
          <a:bodyPr anchorCtr="0" anchor="ctr" bIns="182800" lIns="365700" spcFirstLastPara="1" rIns="365700" wrap="square" tIns="1828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35" name="Shape 35"/>
        <p:cNvGrpSpPr/>
        <p:nvPr/>
      </p:nvGrpSpPr>
      <p:grpSpPr>
        <a:xfrm>
          <a:off x="0" y="0"/>
          <a:ext cx="0" cy="0"/>
          <a:chOff x="0" y="0"/>
          <a:chExt cx="0" cy="0"/>
        </a:xfrm>
      </p:grpSpPr>
      <p:sp>
        <p:nvSpPr>
          <p:cNvPr id="36" name="Google Shape;36;p7"/>
          <p:cNvSpPr txBox="1"/>
          <p:nvPr>
            <p:ph type="title"/>
          </p:nvPr>
        </p:nvSpPr>
        <p:spPr>
          <a:xfrm>
            <a:off x="3023237" y="1752600"/>
            <a:ext cx="37856100" cy="6362700"/>
          </a:xfrm>
          <a:prstGeom prst="rect">
            <a:avLst/>
          </a:prstGeom>
          <a:noFill/>
          <a:ln>
            <a:noFill/>
          </a:ln>
        </p:spPr>
        <p:txBody>
          <a:bodyPr anchorCtr="0" anchor="t" bIns="182800" lIns="365700" spcFirstLastPara="1" rIns="365700" wrap="square" tIns="182800">
            <a:noAutofit/>
          </a:bodyPr>
          <a:lstStyle>
            <a:lvl1pPr lvl="0" marR="0" rtl="0" algn="l">
              <a:lnSpc>
                <a:spcPct val="90000"/>
              </a:lnSpc>
              <a:spcBef>
                <a:spcPts val="0"/>
              </a:spcBef>
              <a:spcAft>
                <a:spcPts val="0"/>
              </a:spcAft>
              <a:buClr>
                <a:schemeClr val="dk1"/>
              </a:buClr>
              <a:buSzPts val="17600"/>
              <a:buFont typeface="Calibri"/>
              <a:buNone/>
              <a:defRPr b="0" i="0" sz="17600" u="none" cap="none" strike="noStrike">
                <a:solidFill>
                  <a:schemeClr val="dk1"/>
                </a:solidFill>
                <a:latin typeface="Calibri"/>
                <a:ea typeface="Calibri"/>
                <a:cs typeface="Calibri"/>
                <a:sym typeface="Calibri"/>
              </a:defRPr>
            </a:lvl1pPr>
            <a:lvl2pPr lvl="1">
              <a:spcBef>
                <a:spcPts val="0"/>
              </a:spcBef>
              <a:spcAft>
                <a:spcPts val="0"/>
              </a:spcAft>
              <a:buSzPts val="5600"/>
              <a:buNone/>
              <a:defRPr sz="7200"/>
            </a:lvl2pPr>
            <a:lvl3pPr lvl="2">
              <a:spcBef>
                <a:spcPts val="0"/>
              </a:spcBef>
              <a:spcAft>
                <a:spcPts val="0"/>
              </a:spcAft>
              <a:buSzPts val="5600"/>
              <a:buNone/>
              <a:defRPr sz="7200"/>
            </a:lvl3pPr>
            <a:lvl4pPr lvl="3">
              <a:spcBef>
                <a:spcPts val="0"/>
              </a:spcBef>
              <a:spcAft>
                <a:spcPts val="0"/>
              </a:spcAft>
              <a:buSzPts val="5600"/>
              <a:buNone/>
              <a:defRPr sz="7200"/>
            </a:lvl4pPr>
            <a:lvl5pPr lvl="4">
              <a:spcBef>
                <a:spcPts val="0"/>
              </a:spcBef>
              <a:spcAft>
                <a:spcPts val="0"/>
              </a:spcAft>
              <a:buSzPts val="5600"/>
              <a:buNone/>
              <a:defRPr sz="7200"/>
            </a:lvl5pPr>
            <a:lvl6pPr lvl="5">
              <a:spcBef>
                <a:spcPts val="0"/>
              </a:spcBef>
              <a:spcAft>
                <a:spcPts val="0"/>
              </a:spcAft>
              <a:buSzPts val="5600"/>
              <a:buNone/>
              <a:defRPr sz="7200"/>
            </a:lvl6pPr>
            <a:lvl7pPr lvl="6">
              <a:spcBef>
                <a:spcPts val="0"/>
              </a:spcBef>
              <a:spcAft>
                <a:spcPts val="0"/>
              </a:spcAft>
              <a:buSzPts val="5600"/>
              <a:buNone/>
              <a:defRPr sz="7200"/>
            </a:lvl7pPr>
            <a:lvl8pPr lvl="7">
              <a:spcBef>
                <a:spcPts val="0"/>
              </a:spcBef>
              <a:spcAft>
                <a:spcPts val="0"/>
              </a:spcAft>
              <a:buSzPts val="5600"/>
              <a:buNone/>
              <a:defRPr sz="7200"/>
            </a:lvl8pPr>
            <a:lvl9pPr lvl="8">
              <a:spcBef>
                <a:spcPts val="0"/>
              </a:spcBef>
              <a:spcAft>
                <a:spcPts val="0"/>
              </a:spcAft>
              <a:buSzPts val="5600"/>
              <a:buNone/>
              <a:defRPr sz="7200"/>
            </a:lvl9pPr>
          </a:lstStyle>
          <a:p/>
        </p:txBody>
      </p:sp>
      <p:sp>
        <p:nvSpPr>
          <p:cNvPr id="37" name="Google Shape;37;p7"/>
          <p:cNvSpPr txBox="1"/>
          <p:nvPr>
            <p:ph idx="1" type="body"/>
          </p:nvPr>
        </p:nvSpPr>
        <p:spPr>
          <a:xfrm>
            <a:off x="3023237" y="8069582"/>
            <a:ext cx="18567900" cy="3954900"/>
          </a:xfrm>
          <a:prstGeom prst="rect">
            <a:avLst/>
          </a:prstGeom>
          <a:noFill/>
          <a:ln>
            <a:noFill/>
          </a:ln>
        </p:spPr>
        <p:txBody>
          <a:bodyPr anchorCtr="0" anchor="b" bIns="182800" lIns="365700" spcFirstLastPara="1" rIns="365700" wrap="square" tIns="182800">
            <a:noAutofit/>
          </a:bodyPr>
          <a:lstStyle>
            <a:lvl1pPr indent="-228600" lvl="0" marL="457200" marR="0" rtl="0" algn="l">
              <a:lnSpc>
                <a:spcPct val="90000"/>
              </a:lnSpc>
              <a:spcBef>
                <a:spcPts val="4000"/>
              </a:spcBef>
              <a:spcAft>
                <a:spcPts val="0"/>
              </a:spcAft>
              <a:buClr>
                <a:schemeClr val="dk1"/>
              </a:buClr>
              <a:buSzPts val="9600"/>
              <a:buFont typeface="Arial"/>
              <a:buNone/>
              <a:defRPr b="1" i="0" sz="9600" u="none" cap="none" strike="noStrike">
                <a:solidFill>
                  <a:schemeClr val="dk1"/>
                </a:solidFill>
                <a:latin typeface="Calibri"/>
                <a:ea typeface="Calibri"/>
                <a:cs typeface="Calibri"/>
                <a:sym typeface="Calibri"/>
              </a:defRPr>
            </a:lvl1pPr>
            <a:lvl2pPr indent="-228600" lvl="1" marL="914400" marR="0" rtl="0" algn="l">
              <a:lnSpc>
                <a:spcPct val="90000"/>
              </a:lnSpc>
              <a:spcBef>
                <a:spcPts val="2000"/>
              </a:spcBef>
              <a:spcAft>
                <a:spcPts val="0"/>
              </a:spcAft>
              <a:buClr>
                <a:schemeClr val="dk1"/>
              </a:buClr>
              <a:buSzPts val="8000"/>
              <a:buFont typeface="Arial"/>
              <a:buNone/>
              <a:defRPr b="1" i="0" sz="8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2000"/>
              </a:spcBef>
              <a:spcAft>
                <a:spcPts val="0"/>
              </a:spcAft>
              <a:buClr>
                <a:schemeClr val="dk1"/>
              </a:buClr>
              <a:buSzPts val="7200"/>
              <a:buFont typeface="Arial"/>
              <a:buNone/>
              <a:defRPr b="1" i="0" sz="7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2000"/>
              </a:spcBef>
              <a:spcAft>
                <a:spcPts val="0"/>
              </a:spcAft>
              <a:buClr>
                <a:schemeClr val="dk1"/>
              </a:buClr>
              <a:buSzPts val="6400"/>
              <a:buFont typeface="Arial"/>
              <a:buNone/>
              <a:defRPr b="1" i="0" sz="6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2000"/>
              </a:spcBef>
              <a:spcAft>
                <a:spcPts val="0"/>
              </a:spcAft>
              <a:buClr>
                <a:schemeClr val="dk1"/>
              </a:buClr>
              <a:buSzPts val="6400"/>
              <a:buFont typeface="Arial"/>
              <a:buNone/>
              <a:defRPr b="1" i="0" sz="6400" u="none" cap="none" strike="noStrike">
                <a:solidFill>
                  <a:schemeClr val="dk1"/>
                </a:solidFill>
                <a:latin typeface="Calibri"/>
                <a:ea typeface="Calibri"/>
                <a:cs typeface="Calibri"/>
                <a:sym typeface="Calibri"/>
              </a:defRPr>
            </a:lvl5pPr>
            <a:lvl6pPr indent="-228600" lvl="5" marL="2743200" marR="0" rtl="0" algn="l">
              <a:lnSpc>
                <a:spcPct val="90000"/>
              </a:lnSpc>
              <a:spcBef>
                <a:spcPts val="2000"/>
              </a:spcBef>
              <a:spcAft>
                <a:spcPts val="0"/>
              </a:spcAft>
              <a:buClr>
                <a:schemeClr val="dk1"/>
              </a:buClr>
              <a:buSzPts val="6400"/>
              <a:buFont typeface="Arial"/>
              <a:buNone/>
              <a:defRPr b="1" i="0" sz="64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0"/>
              </a:spcBef>
              <a:spcAft>
                <a:spcPts val="0"/>
              </a:spcAft>
              <a:buClr>
                <a:schemeClr val="dk1"/>
              </a:buClr>
              <a:buSzPts val="6400"/>
              <a:buFont typeface="Arial"/>
              <a:buNone/>
              <a:defRPr b="1" i="0" sz="64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0"/>
              </a:spcBef>
              <a:spcAft>
                <a:spcPts val="0"/>
              </a:spcAft>
              <a:buClr>
                <a:schemeClr val="dk1"/>
              </a:buClr>
              <a:buSzPts val="6400"/>
              <a:buFont typeface="Arial"/>
              <a:buNone/>
              <a:defRPr b="1" i="0" sz="64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0"/>
              </a:spcBef>
              <a:spcAft>
                <a:spcPts val="0"/>
              </a:spcAft>
              <a:buClr>
                <a:schemeClr val="dk1"/>
              </a:buClr>
              <a:buSzPts val="6400"/>
              <a:buFont typeface="Arial"/>
              <a:buNone/>
              <a:defRPr b="1" i="0" sz="6400" u="none" cap="none" strike="noStrike">
                <a:solidFill>
                  <a:schemeClr val="dk1"/>
                </a:solidFill>
                <a:latin typeface="Calibri"/>
                <a:ea typeface="Calibri"/>
                <a:cs typeface="Calibri"/>
                <a:sym typeface="Calibri"/>
              </a:defRPr>
            </a:lvl9pPr>
          </a:lstStyle>
          <a:p/>
        </p:txBody>
      </p:sp>
      <p:sp>
        <p:nvSpPr>
          <p:cNvPr id="38" name="Google Shape;38;p7"/>
          <p:cNvSpPr txBox="1"/>
          <p:nvPr>
            <p:ph idx="2" type="body"/>
          </p:nvPr>
        </p:nvSpPr>
        <p:spPr>
          <a:xfrm>
            <a:off x="3023237" y="12024360"/>
            <a:ext cx="18567900" cy="17685900"/>
          </a:xfrm>
          <a:prstGeom prst="rect">
            <a:avLst/>
          </a:prstGeom>
          <a:noFill/>
          <a:ln>
            <a:noFill/>
          </a:ln>
        </p:spPr>
        <p:txBody>
          <a:bodyPr anchorCtr="0" anchor="t" bIns="182800" lIns="365700" spcFirstLastPara="1" rIns="365700" wrap="square" tIns="182800">
            <a:noAutofit/>
          </a:bodyPr>
          <a:lstStyle>
            <a:lvl1pPr indent="-939800" lvl="0" marL="457200" marR="0" rtl="0" algn="l">
              <a:lnSpc>
                <a:spcPct val="90000"/>
              </a:lnSpc>
              <a:spcBef>
                <a:spcPts val="4000"/>
              </a:spcBef>
              <a:spcAft>
                <a:spcPts val="0"/>
              </a:spcAft>
              <a:buClr>
                <a:schemeClr val="dk1"/>
              </a:buClr>
              <a:buSzPts val="11200"/>
              <a:buFont typeface="Arial"/>
              <a:buChar char="•"/>
              <a:defRPr b="0" i="0" sz="11200" u="none" cap="none" strike="noStrike">
                <a:solidFill>
                  <a:schemeClr val="dk1"/>
                </a:solidFill>
                <a:latin typeface="Calibri"/>
                <a:ea typeface="Calibri"/>
                <a:cs typeface="Calibri"/>
                <a:sym typeface="Calibri"/>
              </a:defRPr>
            </a:lvl1pPr>
            <a:lvl2pPr indent="-838200" lvl="1" marL="914400" marR="0" rtl="0" algn="l">
              <a:lnSpc>
                <a:spcPct val="90000"/>
              </a:lnSpc>
              <a:spcBef>
                <a:spcPts val="20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36600" lvl="2" marL="1371600" marR="0" rtl="0" algn="l">
              <a:lnSpc>
                <a:spcPct val="90000"/>
              </a:lnSpc>
              <a:spcBef>
                <a:spcPts val="2000"/>
              </a:spcBef>
              <a:spcAft>
                <a:spcPts val="0"/>
              </a:spcAft>
              <a:buClr>
                <a:schemeClr val="dk1"/>
              </a:buClr>
              <a:buSzPts val="8000"/>
              <a:buFont typeface="Arial"/>
              <a:buChar char="•"/>
              <a:defRPr b="0" i="0" sz="8000" u="none" cap="none" strike="noStrike">
                <a:solidFill>
                  <a:schemeClr val="dk1"/>
                </a:solidFill>
                <a:latin typeface="Calibri"/>
                <a:ea typeface="Calibri"/>
                <a:cs typeface="Calibri"/>
                <a:sym typeface="Calibri"/>
              </a:defRPr>
            </a:lvl3pPr>
            <a:lvl4pPr indent="-685800" lvl="3" marL="18288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4pPr>
            <a:lvl5pPr indent="-685800" lvl="4" marL="22860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5pPr>
            <a:lvl6pPr indent="-685800" lvl="5" marL="27432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6pPr>
            <a:lvl7pPr indent="-685800" lvl="6" marL="32004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7pPr>
            <a:lvl8pPr indent="-685800" lvl="7" marL="36576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8pPr>
            <a:lvl9pPr indent="-685800" lvl="8" marL="41148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9pPr>
          </a:lstStyle>
          <a:p/>
        </p:txBody>
      </p:sp>
      <p:sp>
        <p:nvSpPr>
          <p:cNvPr id="39" name="Google Shape;39;p7"/>
          <p:cNvSpPr txBox="1"/>
          <p:nvPr>
            <p:ph idx="3" type="body"/>
          </p:nvPr>
        </p:nvSpPr>
        <p:spPr>
          <a:xfrm>
            <a:off x="22219920" y="8069582"/>
            <a:ext cx="18659400" cy="3954900"/>
          </a:xfrm>
          <a:prstGeom prst="rect">
            <a:avLst/>
          </a:prstGeom>
          <a:noFill/>
          <a:ln>
            <a:noFill/>
          </a:ln>
        </p:spPr>
        <p:txBody>
          <a:bodyPr anchorCtr="0" anchor="b" bIns="182800" lIns="365700" spcFirstLastPara="1" rIns="365700" wrap="square" tIns="182800">
            <a:noAutofit/>
          </a:bodyPr>
          <a:lstStyle>
            <a:lvl1pPr indent="-228600" lvl="0" marL="457200" marR="0" rtl="0" algn="l">
              <a:lnSpc>
                <a:spcPct val="90000"/>
              </a:lnSpc>
              <a:spcBef>
                <a:spcPts val="4000"/>
              </a:spcBef>
              <a:spcAft>
                <a:spcPts val="0"/>
              </a:spcAft>
              <a:buClr>
                <a:schemeClr val="dk1"/>
              </a:buClr>
              <a:buSzPts val="9600"/>
              <a:buFont typeface="Arial"/>
              <a:buNone/>
              <a:defRPr b="1" i="0" sz="9600" u="none" cap="none" strike="noStrike">
                <a:solidFill>
                  <a:schemeClr val="dk1"/>
                </a:solidFill>
                <a:latin typeface="Calibri"/>
                <a:ea typeface="Calibri"/>
                <a:cs typeface="Calibri"/>
                <a:sym typeface="Calibri"/>
              </a:defRPr>
            </a:lvl1pPr>
            <a:lvl2pPr indent="-228600" lvl="1" marL="914400" marR="0" rtl="0" algn="l">
              <a:lnSpc>
                <a:spcPct val="90000"/>
              </a:lnSpc>
              <a:spcBef>
                <a:spcPts val="2000"/>
              </a:spcBef>
              <a:spcAft>
                <a:spcPts val="0"/>
              </a:spcAft>
              <a:buClr>
                <a:schemeClr val="dk1"/>
              </a:buClr>
              <a:buSzPts val="8000"/>
              <a:buFont typeface="Arial"/>
              <a:buNone/>
              <a:defRPr b="1" i="0" sz="8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2000"/>
              </a:spcBef>
              <a:spcAft>
                <a:spcPts val="0"/>
              </a:spcAft>
              <a:buClr>
                <a:schemeClr val="dk1"/>
              </a:buClr>
              <a:buSzPts val="7200"/>
              <a:buFont typeface="Arial"/>
              <a:buNone/>
              <a:defRPr b="1" i="0" sz="7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2000"/>
              </a:spcBef>
              <a:spcAft>
                <a:spcPts val="0"/>
              </a:spcAft>
              <a:buClr>
                <a:schemeClr val="dk1"/>
              </a:buClr>
              <a:buSzPts val="6400"/>
              <a:buFont typeface="Arial"/>
              <a:buNone/>
              <a:defRPr b="1" i="0" sz="6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2000"/>
              </a:spcBef>
              <a:spcAft>
                <a:spcPts val="0"/>
              </a:spcAft>
              <a:buClr>
                <a:schemeClr val="dk1"/>
              </a:buClr>
              <a:buSzPts val="6400"/>
              <a:buFont typeface="Arial"/>
              <a:buNone/>
              <a:defRPr b="1" i="0" sz="6400" u="none" cap="none" strike="noStrike">
                <a:solidFill>
                  <a:schemeClr val="dk1"/>
                </a:solidFill>
                <a:latin typeface="Calibri"/>
                <a:ea typeface="Calibri"/>
                <a:cs typeface="Calibri"/>
                <a:sym typeface="Calibri"/>
              </a:defRPr>
            </a:lvl5pPr>
            <a:lvl6pPr indent="-228600" lvl="5" marL="2743200" marR="0" rtl="0" algn="l">
              <a:lnSpc>
                <a:spcPct val="90000"/>
              </a:lnSpc>
              <a:spcBef>
                <a:spcPts val="2000"/>
              </a:spcBef>
              <a:spcAft>
                <a:spcPts val="0"/>
              </a:spcAft>
              <a:buClr>
                <a:schemeClr val="dk1"/>
              </a:buClr>
              <a:buSzPts val="6400"/>
              <a:buFont typeface="Arial"/>
              <a:buNone/>
              <a:defRPr b="1" i="0" sz="64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0"/>
              </a:spcBef>
              <a:spcAft>
                <a:spcPts val="0"/>
              </a:spcAft>
              <a:buClr>
                <a:schemeClr val="dk1"/>
              </a:buClr>
              <a:buSzPts val="6400"/>
              <a:buFont typeface="Arial"/>
              <a:buNone/>
              <a:defRPr b="1" i="0" sz="64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0"/>
              </a:spcBef>
              <a:spcAft>
                <a:spcPts val="0"/>
              </a:spcAft>
              <a:buClr>
                <a:schemeClr val="dk1"/>
              </a:buClr>
              <a:buSzPts val="6400"/>
              <a:buFont typeface="Arial"/>
              <a:buNone/>
              <a:defRPr b="1" i="0" sz="64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0"/>
              </a:spcBef>
              <a:spcAft>
                <a:spcPts val="0"/>
              </a:spcAft>
              <a:buClr>
                <a:schemeClr val="dk1"/>
              </a:buClr>
              <a:buSzPts val="6400"/>
              <a:buFont typeface="Arial"/>
              <a:buNone/>
              <a:defRPr b="1" i="0" sz="6400" u="none" cap="none" strike="noStrike">
                <a:solidFill>
                  <a:schemeClr val="dk1"/>
                </a:solidFill>
                <a:latin typeface="Calibri"/>
                <a:ea typeface="Calibri"/>
                <a:cs typeface="Calibri"/>
                <a:sym typeface="Calibri"/>
              </a:defRPr>
            </a:lvl9pPr>
          </a:lstStyle>
          <a:p/>
        </p:txBody>
      </p:sp>
      <p:sp>
        <p:nvSpPr>
          <p:cNvPr id="40" name="Google Shape;40;p7"/>
          <p:cNvSpPr txBox="1"/>
          <p:nvPr>
            <p:ph idx="4" type="body"/>
          </p:nvPr>
        </p:nvSpPr>
        <p:spPr>
          <a:xfrm>
            <a:off x="22219920" y="12024360"/>
            <a:ext cx="18659400" cy="17685900"/>
          </a:xfrm>
          <a:prstGeom prst="rect">
            <a:avLst/>
          </a:prstGeom>
          <a:noFill/>
          <a:ln>
            <a:noFill/>
          </a:ln>
        </p:spPr>
        <p:txBody>
          <a:bodyPr anchorCtr="0" anchor="t" bIns="182800" lIns="365700" spcFirstLastPara="1" rIns="365700" wrap="square" tIns="182800">
            <a:noAutofit/>
          </a:bodyPr>
          <a:lstStyle>
            <a:lvl1pPr indent="-939800" lvl="0" marL="457200" marR="0" rtl="0" algn="l">
              <a:lnSpc>
                <a:spcPct val="90000"/>
              </a:lnSpc>
              <a:spcBef>
                <a:spcPts val="4000"/>
              </a:spcBef>
              <a:spcAft>
                <a:spcPts val="0"/>
              </a:spcAft>
              <a:buClr>
                <a:schemeClr val="dk1"/>
              </a:buClr>
              <a:buSzPts val="11200"/>
              <a:buFont typeface="Arial"/>
              <a:buChar char="•"/>
              <a:defRPr b="0" i="0" sz="11200" u="none" cap="none" strike="noStrike">
                <a:solidFill>
                  <a:schemeClr val="dk1"/>
                </a:solidFill>
                <a:latin typeface="Calibri"/>
                <a:ea typeface="Calibri"/>
                <a:cs typeface="Calibri"/>
                <a:sym typeface="Calibri"/>
              </a:defRPr>
            </a:lvl1pPr>
            <a:lvl2pPr indent="-838200" lvl="1" marL="914400" marR="0" rtl="0" algn="l">
              <a:lnSpc>
                <a:spcPct val="90000"/>
              </a:lnSpc>
              <a:spcBef>
                <a:spcPts val="20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36600" lvl="2" marL="1371600" marR="0" rtl="0" algn="l">
              <a:lnSpc>
                <a:spcPct val="90000"/>
              </a:lnSpc>
              <a:spcBef>
                <a:spcPts val="2000"/>
              </a:spcBef>
              <a:spcAft>
                <a:spcPts val="0"/>
              </a:spcAft>
              <a:buClr>
                <a:schemeClr val="dk1"/>
              </a:buClr>
              <a:buSzPts val="8000"/>
              <a:buFont typeface="Arial"/>
              <a:buChar char="•"/>
              <a:defRPr b="0" i="0" sz="8000" u="none" cap="none" strike="noStrike">
                <a:solidFill>
                  <a:schemeClr val="dk1"/>
                </a:solidFill>
                <a:latin typeface="Calibri"/>
                <a:ea typeface="Calibri"/>
                <a:cs typeface="Calibri"/>
                <a:sym typeface="Calibri"/>
              </a:defRPr>
            </a:lvl3pPr>
            <a:lvl4pPr indent="-685800" lvl="3" marL="18288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4pPr>
            <a:lvl5pPr indent="-685800" lvl="4" marL="22860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5pPr>
            <a:lvl6pPr indent="-685800" lvl="5" marL="27432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6pPr>
            <a:lvl7pPr indent="-685800" lvl="6" marL="32004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7pPr>
            <a:lvl8pPr indent="-685800" lvl="7" marL="36576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8pPr>
            <a:lvl9pPr indent="-685800" lvl="8" marL="4114800" marR="0" rtl="0" algn="l">
              <a:lnSpc>
                <a:spcPct val="90000"/>
              </a:lnSpc>
              <a:spcBef>
                <a:spcPts val="20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9pPr>
          </a:lstStyle>
          <a:p/>
        </p:txBody>
      </p:sp>
      <p:sp>
        <p:nvSpPr>
          <p:cNvPr id="41" name="Google Shape;41;p7"/>
          <p:cNvSpPr txBox="1"/>
          <p:nvPr>
            <p:ph idx="10" type="dt"/>
          </p:nvPr>
        </p:nvSpPr>
        <p:spPr>
          <a:xfrm>
            <a:off x="3017520" y="30510480"/>
            <a:ext cx="9875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42" name="Google Shape;42;p7"/>
          <p:cNvSpPr txBox="1"/>
          <p:nvPr>
            <p:ph idx="11" type="ftr"/>
          </p:nvPr>
        </p:nvSpPr>
        <p:spPr>
          <a:xfrm>
            <a:off x="14538960" y="30510480"/>
            <a:ext cx="14813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43" name="Google Shape;43;p7"/>
          <p:cNvSpPr txBox="1"/>
          <p:nvPr>
            <p:ph idx="12" type="sldNum"/>
          </p:nvPr>
        </p:nvSpPr>
        <p:spPr>
          <a:xfrm>
            <a:off x="39987763" y="29212838"/>
            <a:ext cx="2772600" cy="2247300"/>
          </a:xfrm>
          <a:prstGeom prst="rect">
            <a:avLst/>
          </a:prstGeom>
          <a:noFill/>
          <a:ln>
            <a:noFill/>
          </a:ln>
        </p:spPr>
        <p:txBody>
          <a:bodyPr anchorCtr="0" anchor="ctr" bIns="182800" lIns="365700" spcFirstLastPara="1" rIns="365700" wrap="square" tIns="1828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44" name="Shape 44"/>
        <p:cNvGrpSpPr/>
        <p:nvPr/>
      </p:nvGrpSpPr>
      <p:grpSpPr>
        <a:xfrm>
          <a:off x="0" y="0"/>
          <a:ext cx="0" cy="0"/>
          <a:chOff x="0" y="0"/>
          <a:chExt cx="0" cy="0"/>
        </a:xfrm>
      </p:grpSpPr>
      <p:sp>
        <p:nvSpPr>
          <p:cNvPr id="45" name="Google Shape;45;p8"/>
          <p:cNvSpPr txBox="1"/>
          <p:nvPr>
            <p:ph type="title"/>
          </p:nvPr>
        </p:nvSpPr>
        <p:spPr>
          <a:xfrm>
            <a:off x="3017520" y="1752600"/>
            <a:ext cx="37856100" cy="6362700"/>
          </a:xfrm>
          <a:prstGeom prst="rect">
            <a:avLst/>
          </a:prstGeom>
          <a:noFill/>
          <a:ln>
            <a:noFill/>
          </a:ln>
        </p:spPr>
        <p:txBody>
          <a:bodyPr anchorCtr="0" anchor="t" bIns="182800" lIns="365700" spcFirstLastPara="1" rIns="365700" wrap="square" tIns="182800">
            <a:noAutofit/>
          </a:bodyPr>
          <a:lstStyle>
            <a:lvl1pPr lvl="0" marR="0" rtl="0" algn="l">
              <a:lnSpc>
                <a:spcPct val="90000"/>
              </a:lnSpc>
              <a:spcBef>
                <a:spcPts val="0"/>
              </a:spcBef>
              <a:spcAft>
                <a:spcPts val="0"/>
              </a:spcAft>
              <a:buClr>
                <a:schemeClr val="dk1"/>
              </a:buClr>
              <a:buSzPts val="17600"/>
              <a:buFont typeface="Calibri"/>
              <a:buNone/>
              <a:defRPr b="0" i="0" sz="17600" u="none" cap="none" strike="noStrike">
                <a:solidFill>
                  <a:schemeClr val="dk1"/>
                </a:solidFill>
                <a:latin typeface="Calibri"/>
                <a:ea typeface="Calibri"/>
                <a:cs typeface="Calibri"/>
                <a:sym typeface="Calibri"/>
              </a:defRPr>
            </a:lvl1pPr>
            <a:lvl2pPr lvl="1">
              <a:spcBef>
                <a:spcPts val="0"/>
              </a:spcBef>
              <a:spcAft>
                <a:spcPts val="0"/>
              </a:spcAft>
              <a:buSzPts val="5600"/>
              <a:buNone/>
              <a:defRPr sz="7200"/>
            </a:lvl2pPr>
            <a:lvl3pPr lvl="2">
              <a:spcBef>
                <a:spcPts val="0"/>
              </a:spcBef>
              <a:spcAft>
                <a:spcPts val="0"/>
              </a:spcAft>
              <a:buSzPts val="5600"/>
              <a:buNone/>
              <a:defRPr sz="7200"/>
            </a:lvl3pPr>
            <a:lvl4pPr lvl="3">
              <a:spcBef>
                <a:spcPts val="0"/>
              </a:spcBef>
              <a:spcAft>
                <a:spcPts val="0"/>
              </a:spcAft>
              <a:buSzPts val="5600"/>
              <a:buNone/>
              <a:defRPr sz="7200"/>
            </a:lvl4pPr>
            <a:lvl5pPr lvl="4">
              <a:spcBef>
                <a:spcPts val="0"/>
              </a:spcBef>
              <a:spcAft>
                <a:spcPts val="0"/>
              </a:spcAft>
              <a:buSzPts val="5600"/>
              <a:buNone/>
              <a:defRPr sz="7200"/>
            </a:lvl5pPr>
            <a:lvl6pPr lvl="5">
              <a:spcBef>
                <a:spcPts val="0"/>
              </a:spcBef>
              <a:spcAft>
                <a:spcPts val="0"/>
              </a:spcAft>
              <a:buSzPts val="5600"/>
              <a:buNone/>
              <a:defRPr sz="7200"/>
            </a:lvl6pPr>
            <a:lvl7pPr lvl="6">
              <a:spcBef>
                <a:spcPts val="0"/>
              </a:spcBef>
              <a:spcAft>
                <a:spcPts val="0"/>
              </a:spcAft>
              <a:buSzPts val="5600"/>
              <a:buNone/>
              <a:defRPr sz="7200"/>
            </a:lvl7pPr>
            <a:lvl8pPr lvl="7">
              <a:spcBef>
                <a:spcPts val="0"/>
              </a:spcBef>
              <a:spcAft>
                <a:spcPts val="0"/>
              </a:spcAft>
              <a:buSzPts val="5600"/>
              <a:buNone/>
              <a:defRPr sz="7200"/>
            </a:lvl8pPr>
            <a:lvl9pPr lvl="8">
              <a:spcBef>
                <a:spcPts val="0"/>
              </a:spcBef>
              <a:spcAft>
                <a:spcPts val="0"/>
              </a:spcAft>
              <a:buSzPts val="5600"/>
              <a:buNone/>
              <a:defRPr sz="7200"/>
            </a:lvl9pPr>
          </a:lstStyle>
          <a:p/>
        </p:txBody>
      </p:sp>
      <p:sp>
        <p:nvSpPr>
          <p:cNvPr id="46" name="Google Shape;46;p8"/>
          <p:cNvSpPr txBox="1"/>
          <p:nvPr>
            <p:ph idx="10" type="dt"/>
          </p:nvPr>
        </p:nvSpPr>
        <p:spPr>
          <a:xfrm>
            <a:off x="3017520" y="30510480"/>
            <a:ext cx="9875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47" name="Google Shape;47;p8"/>
          <p:cNvSpPr txBox="1"/>
          <p:nvPr>
            <p:ph idx="11" type="ftr"/>
          </p:nvPr>
        </p:nvSpPr>
        <p:spPr>
          <a:xfrm>
            <a:off x="14538960" y="30510480"/>
            <a:ext cx="14813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48" name="Google Shape;48;p8"/>
          <p:cNvSpPr txBox="1"/>
          <p:nvPr>
            <p:ph idx="12" type="sldNum"/>
          </p:nvPr>
        </p:nvSpPr>
        <p:spPr>
          <a:xfrm>
            <a:off x="39987763" y="29212838"/>
            <a:ext cx="2772600" cy="2247300"/>
          </a:xfrm>
          <a:prstGeom prst="rect">
            <a:avLst/>
          </a:prstGeom>
          <a:noFill/>
          <a:ln>
            <a:noFill/>
          </a:ln>
        </p:spPr>
        <p:txBody>
          <a:bodyPr anchorCtr="0" anchor="ctr" bIns="182800" lIns="365700" spcFirstLastPara="1" rIns="365700" wrap="square" tIns="1828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9" name="Shape 49"/>
        <p:cNvGrpSpPr/>
        <p:nvPr/>
      </p:nvGrpSpPr>
      <p:grpSpPr>
        <a:xfrm>
          <a:off x="0" y="0"/>
          <a:ext cx="0" cy="0"/>
          <a:chOff x="0" y="0"/>
          <a:chExt cx="0" cy="0"/>
        </a:xfrm>
      </p:grpSpPr>
      <p:sp>
        <p:nvSpPr>
          <p:cNvPr id="50" name="Google Shape;50;p9"/>
          <p:cNvSpPr txBox="1"/>
          <p:nvPr>
            <p:ph idx="10" type="dt"/>
          </p:nvPr>
        </p:nvSpPr>
        <p:spPr>
          <a:xfrm>
            <a:off x="3017520" y="30510480"/>
            <a:ext cx="9875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51" name="Google Shape;51;p9"/>
          <p:cNvSpPr txBox="1"/>
          <p:nvPr>
            <p:ph idx="11" type="ftr"/>
          </p:nvPr>
        </p:nvSpPr>
        <p:spPr>
          <a:xfrm>
            <a:off x="14538960" y="30510480"/>
            <a:ext cx="14813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52" name="Google Shape;52;p9"/>
          <p:cNvSpPr txBox="1"/>
          <p:nvPr>
            <p:ph idx="12" type="sldNum"/>
          </p:nvPr>
        </p:nvSpPr>
        <p:spPr>
          <a:xfrm>
            <a:off x="39987763" y="29212838"/>
            <a:ext cx="2772600" cy="2247300"/>
          </a:xfrm>
          <a:prstGeom prst="rect">
            <a:avLst/>
          </a:prstGeom>
          <a:noFill/>
          <a:ln>
            <a:noFill/>
          </a:ln>
        </p:spPr>
        <p:txBody>
          <a:bodyPr anchorCtr="0" anchor="ctr" bIns="182800" lIns="365700" spcFirstLastPara="1" rIns="365700" wrap="square" tIns="1828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3" name="Shape 53"/>
        <p:cNvGrpSpPr/>
        <p:nvPr/>
      </p:nvGrpSpPr>
      <p:grpSpPr>
        <a:xfrm>
          <a:off x="0" y="0"/>
          <a:ext cx="0" cy="0"/>
          <a:chOff x="0" y="0"/>
          <a:chExt cx="0" cy="0"/>
        </a:xfrm>
      </p:grpSpPr>
      <p:sp>
        <p:nvSpPr>
          <p:cNvPr id="54" name="Google Shape;54;p10"/>
          <p:cNvSpPr txBox="1"/>
          <p:nvPr>
            <p:ph type="title"/>
          </p:nvPr>
        </p:nvSpPr>
        <p:spPr>
          <a:xfrm>
            <a:off x="3023237" y="2194560"/>
            <a:ext cx="14156100" cy="7680900"/>
          </a:xfrm>
          <a:prstGeom prst="rect">
            <a:avLst/>
          </a:prstGeom>
          <a:noFill/>
          <a:ln>
            <a:noFill/>
          </a:ln>
        </p:spPr>
        <p:txBody>
          <a:bodyPr anchorCtr="0" anchor="b" bIns="182800" lIns="365700" spcFirstLastPara="1" rIns="365700" wrap="square" tIns="182800">
            <a:noAutofit/>
          </a:bodyPr>
          <a:lstStyle>
            <a:lvl1pPr lvl="0" marR="0" rtl="0" algn="l">
              <a:lnSpc>
                <a:spcPct val="90000"/>
              </a:lnSpc>
              <a:spcBef>
                <a:spcPts val="0"/>
              </a:spcBef>
              <a:spcAft>
                <a:spcPts val="0"/>
              </a:spcAft>
              <a:buClr>
                <a:schemeClr val="dk1"/>
              </a:buClr>
              <a:buSzPts val="12800"/>
              <a:buFont typeface="Calibri"/>
              <a:buNone/>
              <a:defRPr b="0" i="0" sz="12800" u="none" cap="none" strike="noStrike">
                <a:solidFill>
                  <a:schemeClr val="dk1"/>
                </a:solidFill>
                <a:latin typeface="Calibri"/>
                <a:ea typeface="Calibri"/>
                <a:cs typeface="Calibri"/>
                <a:sym typeface="Calibri"/>
              </a:defRPr>
            </a:lvl1pPr>
            <a:lvl2pPr lvl="1">
              <a:spcBef>
                <a:spcPts val="0"/>
              </a:spcBef>
              <a:spcAft>
                <a:spcPts val="0"/>
              </a:spcAft>
              <a:buSzPts val="5600"/>
              <a:buNone/>
              <a:defRPr sz="7200"/>
            </a:lvl2pPr>
            <a:lvl3pPr lvl="2">
              <a:spcBef>
                <a:spcPts val="0"/>
              </a:spcBef>
              <a:spcAft>
                <a:spcPts val="0"/>
              </a:spcAft>
              <a:buSzPts val="5600"/>
              <a:buNone/>
              <a:defRPr sz="7200"/>
            </a:lvl3pPr>
            <a:lvl4pPr lvl="3">
              <a:spcBef>
                <a:spcPts val="0"/>
              </a:spcBef>
              <a:spcAft>
                <a:spcPts val="0"/>
              </a:spcAft>
              <a:buSzPts val="5600"/>
              <a:buNone/>
              <a:defRPr sz="7200"/>
            </a:lvl4pPr>
            <a:lvl5pPr lvl="4">
              <a:spcBef>
                <a:spcPts val="0"/>
              </a:spcBef>
              <a:spcAft>
                <a:spcPts val="0"/>
              </a:spcAft>
              <a:buSzPts val="5600"/>
              <a:buNone/>
              <a:defRPr sz="7200"/>
            </a:lvl5pPr>
            <a:lvl6pPr lvl="5">
              <a:spcBef>
                <a:spcPts val="0"/>
              </a:spcBef>
              <a:spcAft>
                <a:spcPts val="0"/>
              </a:spcAft>
              <a:buSzPts val="5600"/>
              <a:buNone/>
              <a:defRPr sz="7200"/>
            </a:lvl6pPr>
            <a:lvl7pPr lvl="6">
              <a:spcBef>
                <a:spcPts val="0"/>
              </a:spcBef>
              <a:spcAft>
                <a:spcPts val="0"/>
              </a:spcAft>
              <a:buSzPts val="5600"/>
              <a:buNone/>
              <a:defRPr sz="7200"/>
            </a:lvl7pPr>
            <a:lvl8pPr lvl="7">
              <a:spcBef>
                <a:spcPts val="0"/>
              </a:spcBef>
              <a:spcAft>
                <a:spcPts val="0"/>
              </a:spcAft>
              <a:buSzPts val="5600"/>
              <a:buNone/>
              <a:defRPr sz="7200"/>
            </a:lvl8pPr>
            <a:lvl9pPr lvl="8">
              <a:spcBef>
                <a:spcPts val="0"/>
              </a:spcBef>
              <a:spcAft>
                <a:spcPts val="0"/>
              </a:spcAft>
              <a:buSzPts val="5600"/>
              <a:buNone/>
              <a:defRPr sz="7200"/>
            </a:lvl9pPr>
          </a:lstStyle>
          <a:p/>
        </p:txBody>
      </p:sp>
      <p:sp>
        <p:nvSpPr>
          <p:cNvPr id="55" name="Google Shape;55;p10"/>
          <p:cNvSpPr txBox="1"/>
          <p:nvPr>
            <p:ph idx="1" type="body"/>
          </p:nvPr>
        </p:nvSpPr>
        <p:spPr>
          <a:xfrm>
            <a:off x="18659477" y="4739640"/>
            <a:ext cx="22219800" cy="23393400"/>
          </a:xfrm>
          <a:prstGeom prst="rect">
            <a:avLst/>
          </a:prstGeom>
          <a:noFill/>
          <a:ln>
            <a:noFill/>
          </a:ln>
        </p:spPr>
        <p:txBody>
          <a:bodyPr anchorCtr="0" anchor="t" bIns="182800" lIns="365700" spcFirstLastPara="1" rIns="365700" wrap="square" tIns="182800">
            <a:noAutofit/>
          </a:bodyPr>
          <a:lstStyle>
            <a:lvl1pPr indent="-1041400" lvl="0" marL="457200" marR="0" rtl="0" algn="l">
              <a:lnSpc>
                <a:spcPct val="90000"/>
              </a:lnSpc>
              <a:spcBef>
                <a:spcPts val="4000"/>
              </a:spcBef>
              <a:spcAft>
                <a:spcPts val="0"/>
              </a:spcAft>
              <a:buClr>
                <a:schemeClr val="dk1"/>
              </a:buClr>
              <a:buSzPts val="12800"/>
              <a:buFont typeface="Arial"/>
              <a:buChar char="•"/>
              <a:defRPr b="0" i="0" sz="12800" u="none" cap="none" strike="noStrike">
                <a:solidFill>
                  <a:schemeClr val="dk1"/>
                </a:solidFill>
                <a:latin typeface="Calibri"/>
                <a:ea typeface="Calibri"/>
                <a:cs typeface="Calibri"/>
                <a:sym typeface="Calibri"/>
              </a:defRPr>
            </a:lvl1pPr>
            <a:lvl2pPr indent="-939800" lvl="1" marL="914400" marR="0" rtl="0" algn="l">
              <a:lnSpc>
                <a:spcPct val="90000"/>
              </a:lnSpc>
              <a:spcBef>
                <a:spcPts val="2000"/>
              </a:spcBef>
              <a:spcAft>
                <a:spcPts val="0"/>
              </a:spcAft>
              <a:buClr>
                <a:schemeClr val="dk1"/>
              </a:buClr>
              <a:buSzPts val="11200"/>
              <a:buFont typeface="Arial"/>
              <a:buChar char="•"/>
              <a:defRPr b="0" i="0" sz="11200" u="none" cap="none" strike="noStrike">
                <a:solidFill>
                  <a:schemeClr val="dk1"/>
                </a:solidFill>
                <a:latin typeface="Calibri"/>
                <a:ea typeface="Calibri"/>
                <a:cs typeface="Calibri"/>
                <a:sym typeface="Calibri"/>
              </a:defRPr>
            </a:lvl2pPr>
            <a:lvl3pPr indent="-838200" lvl="2" marL="1371600" marR="0" rtl="0" algn="l">
              <a:lnSpc>
                <a:spcPct val="90000"/>
              </a:lnSpc>
              <a:spcBef>
                <a:spcPts val="20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3pPr>
            <a:lvl4pPr indent="-736600" lvl="3" marL="1828800" marR="0" rtl="0" algn="l">
              <a:lnSpc>
                <a:spcPct val="90000"/>
              </a:lnSpc>
              <a:spcBef>
                <a:spcPts val="2000"/>
              </a:spcBef>
              <a:spcAft>
                <a:spcPts val="0"/>
              </a:spcAft>
              <a:buClr>
                <a:schemeClr val="dk1"/>
              </a:buClr>
              <a:buSzPts val="8000"/>
              <a:buFont typeface="Arial"/>
              <a:buChar char="•"/>
              <a:defRPr b="0" i="0" sz="8000" u="none" cap="none" strike="noStrike">
                <a:solidFill>
                  <a:schemeClr val="dk1"/>
                </a:solidFill>
                <a:latin typeface="Calibri"/>
                <a:ea typeface="Calibri"/>
                <a:cs typeface="Calibri"/>
                <a:sym typeface="Calibri"/>
              </a:defRPr>
            </a:lvl4pPr>
            <a:lvl5pPr indent="-736600" lvl="4" marL="2286000" marR="0" rtl="0" algn="l">
              <a:lnSpc>
                <a:spcPct val="90000"/>
              </a:lnSpc>
              <a:spcBef>
                <a:spcPts val="2000"/>
              </a:spcBef>
              <a:spcAft>
                <a:spcPts val="0"/>
              </a:spcAft>
              <a:buClr>
                <a:schemeClr val="dk1"/>
              </a:buClr>
              <a:buSzPts val="8000"/>
              <a:buFont typeface="Arial"/>
              <a:buChar char="•"/>
              <a:defRPr b="0" i="0" sz="8000" u="none" cap="none" strike="noStrike">
                <a:solidFill>
                  <a:schemeClr val="dk1"/>
                </a:solidFill>
                <a:latin typeface="Calibri"/>
                <a:ea typeface="Calibri"/>
                <a:cs typeface="Calibri"/>
                <a:sym typeface="Calibri"/>
              </a:defRPr>
            </a:lvl5pPr>
            <a:lvl6pPr indent="-736600" lvl="5" marL="2743200" marR="0" rtl="0" algn="l">
              <a:lnSpc>
                <a:spcPct val="90000"/>
              </a:lnSpc>
              <a:spcBef>
                <a:spcPts val="2000"/>
              </a:spcBef>
              <a:spcAft>
                <a:spcPts val="0"/>
              </a:spcAft>
              <a:buClr>
                <a:schemeClr val="dk1"/>
              </a:buClr>
              <a:buSzPts val="8000"/>
              <a:buFont typeface="Arial"/>
              <a:buChar char="•"/>
              <a:defRPr b="0" i="0" sz="8000" u="none" cap="none" strike="noStrike">
                <a:solidFill>
                  <a:schemeClr val="dk1"/>
                </a:solidFill>
                <a:latin typeface="Calibri"/>
                <a:ea typeface="Calibri"/>
                <a:cs typeface="Calibri"/>
                <a:sym typeface="Calibri"/>
              </a:defRPr>
            </a:lvl6pPr>
            <a:lvl7pPr indent="-736600" lvl="6" marL="3200400" marR="0" rtl="0" algn="l">
              <a:lnSpc>
                <a:spcPct val="90000"/>
              </a:lnSpc>
              <a:spcBef>
                <a:spcPts val="2000"/>
              </a:spcBef>
              <a:spcAft>
                <a:spcPts val="0"/>
              </a:spcAft>
              <a:buClr>
                <a:schemeClr val="dk1"/>
              </a:buClr>
              <a:buSzPts val="8000"/>
              <a:buFont typeface="Arial"/>
              <a:buChar char="•"/>
              <a:defRPr b="0" i="0" sz="8000" u="none" cap="none" strike="noStrike">
                <a:solidFill>
                  <a:schemeClr val="dk1"/>
                </a:solidFill>
                <a:latin typeface="Calibri"/>
                <a:ea typeface="Calibri"/>
                <a:cs typeface="Calibri"/>
                <a:sym typeface="Calibri"/>
              </a:defRPr>
            </a:lvl7pPr>
            <a:lvl8pPr indent="-736600" lvl="7" marL="3657600" marR="0" rtl="0" algn="l">
              <a:lnSpc>
                <a:spcPct val="90000"/>
              </a:lnSpc>
              <a:spcBef>
                <a:spcPts val="2000"/>
              </a:spcBef>
              <a:spcAft>
                <a:spcPts val="0"/>
              </a:spcAft>
              <a:buClr>
                <a:schemeClr val="dk1"/>
              </a:buClr>
              <a:buSzPts val="8000"/>
              <a:buFont typeface="Arial"/>
              <a:buChar char="•"/>
              <a:defRPr b="0" i="0" sz="8000" u="none" cap="none" strike="noStrike">
                <a:solidFill>
                  <a:schemeClr val="dk1"/>
                </a:solidFill>
                <a:latin typeface="Calibri"/>
                <a:ea typeface="Calibri"/>
                <a:cs typeface="Calibri"/>
                <a:sym typeface="Calibri"/>
              </a:defRPr>
            </a:lvl8pPr>
            <a:lvl9pPr indent="-736600" lvl="8" marL="4114800" marR="0" rtl="0" algn="l">
              <a:lnSpc>
                <a:spcPct val="90000"/>
              </a:lnSpc>
              <a:spcBef>
                <a:spcPts val="2000"/>
              </a:spcBef>
              <a:spcAft>
                <a:spcPts val="0"/>
              </a:spcAft>
              <a:buClr>
                <a:schemeClr val="dk1"/>
              </a:buClr>
              <a:buSzPts val="8000"/>
              <a:buFont typeface="Arial"/>
              <a:buChar char="•"/>
              <a:defRPr b="0" i="0" sz="8000" u="none" cap="none" strike="noStrike">
                <a:solidFill>
                  <a:schemeClr val="dk1"/>
                </a:solidFill>
                <a:latin typeface="Calibri"/>
                <a:ea typeface="Calibri"/>
                <a:cs typeface="Calibri"/>
                <a:sym typeface="Calibri"/>
              </a:defRPr>
            </a:lvl9pPr>
          </a:lstStyle>
          <a:p/>
        </p:txBody>
      </p:sp>
      <p:sp>
        <p:nvSpPr>
          <p:cNvPr id="56" name="Google Shape;56;p10"/>
          <p:cNvSpPr txBox="1"/>
          <p:nvPr>
            <p:ph idx="2" type="body"/>
          </p:nvPr>
        </p:nvSpPr>
        <p:spPr>
          <a:xfrm>
            <a:off x="3023237" y="9875520"/>
            <a:ext cx="14156100" cy="18295500"/>
          </a:xfrm>
          <a:prstGeom prst="rect">
            <a:avLst/>
          </a:prstGeom>
          <a:noFill/>
          <a:ln>
            <a:noFill/>
          </a:ln>
        </p:spPr>
        <p:txBody>
          <a:bodyPr anchorCtr="0" anchor="t" bIns="182800" lIns="365700" spcFirstLastPara="1" rIns="365700" wrap="square" tIns="182800">
            <a:noAutofit/>
          </a:bodyPr>
          <a:lstStyle>
            <a:lvl1pPr indent="-228600" lvl="0" marL="457200" marR="0" rtl="0" algn="l">
              <a:lnSpc>
                <a:spcPct val="90000"/>
              </a:lnSpc>
              <a:spcBef>
                <a:spcPts val="4000"/>
              </a:spcBef>
              <a:spcAft>
                <a:spcPts val="0"/>
              </a:spcAft>
              <a:buClr>
                <a:schemeClr val="dk1"/>
              </a:buClr>
              <a:buSzPts val="6400"/>
              <a:buFont typeface="Arial"/>
              <a:buNone/>
              <a:defRPr b="0" i="0" sz="6400" u="none" cap="none" strike="noStrike">
                <a:solidFill>
                  <a:schemeClr val="dk1"/>
                </a:solidFill>
                <a:latin typeface="Calibri"/>
                <a:ea typeface="Calibri"/>
                <a:cs typeface="Calibri"/>
                <a:sym typeface="Calibri"/>
              </a:defRPr>
            </a:lvl1pPr>
            <a:lvl2pPr indent="-228600" lvl="1" marL="914400" marR="0" rtl="0" algn="l">
              <a:lnSpc>
                <a:spcPct val="90000"/>
              </a:lnSpc>
              <a:spcBef>
                <a:spcPts val="2000"/>
              </a:spcBef>
              <a:spcAft>
                <a:spcPts val="0"/>
              </a:spcAft>
              <a:buClr>
                <a:schemeClr val="dk1"/>
              </a:buClr>
              <a:buSzPts val="5600"/>
              <a:buFont typeface="Arial"/>
              <a:buNone/>
              <a:defRPr b="0" i="0" sz="5600" u="none" cap="none" strike="noStrike">
                <a:solidFill>
                  <a:schemeClr val="dk1"/>
                </a:solidFill>
                <a:latin typeface="Calibri"/>
                <a:ea typeface="Calibri"/>
                <a:cs typeface="Calibri"/>
                <a:sym typeface="Calibri"/>
              </a:defRPr>
            </a:lvl2pPr>
            <a:lvl3pPr indent="-228600" lvl="2" marL="1371600" marR="0" rtl="0" algn="l">
              <a:lnSpc>
                <a:spcPct val="90000"/>
              </a:lnSpc>
              <a:spcBef>
                <a:spcPts val="200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2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2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2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9pPr>
          </a:lstStyle>
          <a:p/>
        </p:txBody>
      </p:sp>
      <p:sp>
        <p:nvSpPr>
          <p:cNvPr id="57" name="Google Shape;57;p10"/>
          <p:cNvSpPr txBox="1"/>
          <p:nvPr>
            <p:ph idx="10" type="dt"/>
          </p:nvPr>
        </p:nvSpPr>
        <p:spPr>
          <a:xfrm>
            <a:off x="3017520" y="30510480"/>
            <a:ext cx="9875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58" name="Google Shape;58;p10"/>
          <p:cNvSpPr txBox="1"/>
          <p:nvPr>
            <p:ph idx="11" type="ftr"/>
          </p:nvPr>
        </p:nvSpPr>
        <p:spPr>
          <a:xfrm>
            <a:off x="14538960" y="30510480"/>
            <a:ext cx="14813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59" name="Google Shape;59;p10"/>
          <p:cNvSpPr txBox="1"/>
          <p:nvPr>
            <p:ph idx="12" type="sldNum"/>
          </p:nvPr>
        </p:nvSpPr>
        <p:spPr>
          <a:xfrm>
            <a:off x="39987763" y="29212838"/>
            <a:ext cx="2772600" cy="2247300"/>
          </a:xfrm>
          <a:prstGeom prst="rect">
            <a:avLst/>
          </a:prstGeom>
          <a:noFill/>
          <a:ln>
            <a:noFill/>
          </a:ln>
        </p:spPr>
        <p:txBody>
          <a:bodyPr anchorCtr="0" anchor="ctr" bIns="182800" lIns="365700" spcFirstLastPara="1" rIns="365700" wrap="square" tIns="1828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0" name="Shape 60"/>
        <p:cNvGrpSpPr/>
        <p:nvPr/>
      </p:nvGrpSpPr>
      <p:grpSpPr>
        <a:xfrm>
          <a:off x="0" y="0"/>
          <a:ext cx="0" cy="0"/>
          <a:chOff x="0" y="0"/>
          <a:chExt cx="0" cy="0"/>
        </a:xfrm>
      </p:grpSpPr>
      <p:sp>
        <p:nvSpPr>
          <p:cNvPr id="61" name="Google Shape;61;p11"/>
          <p:cNvSpPr txBox="1"/>
          <p:nvPr>
            <p:ph type="title"/>
          </p:nvPr>
        </p:nvSpPr>
        <p:spPr>
          <a:xfrm>
            <a:off x="3023237" y="2194560"/>
            <a:ext cx="14156100" cy="7680900"/>
          </a:xfrm>
          <a:prstGeom prst="rect">
            <a:avLst/>
          </a:prstGeom>
          <a:noFill/>
          <a:ln>
            <a:noFill/>
          </a:ln>
        </p:spPr>
        <p:txBody>
          <a:bodyPr anchorCtr="0" anchor="b" bIns="182800" lIns="365700" spcFirstLastPara="1" rIns="365700" wrap="square" tIns="182800">
            <a:noAutofit/>
          </a:bodyPr>
          <a:lstStyle>
            <a:lvl1pPr lvl="0" marR="0" rtl="0" algn="l">
              <a:lnSpc>
                <a:spcPct val="90000"/>
              </a:lnSpc>
              <a:spcBef>
                <a:spcPts val="0"/>
              </a:spcBef>
              <a:spcAft>
                <a:spcPts val="0"/>
              </a:spcAft>
              <a:buClr>
                <a:schemeClr val="dk1"/>
              </a:buClr>
              <a:buSzPts val="12800"/>
              <a:buFont typeface="Calibri"/>
              <a:buNone/>
              <a:defRPr b="0" i="0" sz="12800" u="none" cap="none" strike="noStrike">
                <a:solidFill>
                  <a:schemeClr val="dk1"/>
                </a:solidFill>
                <a:latin typeface="Calibri"/>
                <a:ea typeface="Calibri"/>
                <a:cs typeface="Calibri"/>
                <a:sym typeface="Calibri"/>
              </a:defRPr>
            </a:lvl1pPr>
            <a:lvl2pPr lvl="1">
              <a:spcBef>
                <a:spcPts val="0"/>
              </a:spcBef>
              <a:spcAft>
                <a:spcPts val="0"/>
              </a:spcAft>
              <a:buSzPts val="5600"/>
              <a:buNone/>
              <a:defRPr sz="7200"/>
            </a:lvl2pPr>
            <a:lvl3pPr lvl="2">
              <a:spcBef>
                <a:spcPts val="0"/>
              </a:spcBef>
              <a:spcAft>
                <a:spcPts val="0"/>
              </a:spcAft>
              <a:buSzPts val="5600"/>
              <a:buNone/>
              <a:defRPr sz="7200"/>
            </a:lvl3pPr>
            <a:lvl4pPr lvl="3">
              <a:spcBef>
                <a:spcPts val="0"/>
              </a:spcBef>
              <a:spcAft>
                <a:spcPts val="0"/>
              </a:spcAft>
              <a:buSzPts val="5600"/>
              <a:buNone/>
              <a:defRPr sz="7200"/>
            </a:lvl4pPr>
            <a:lvl5pPr lvl="4">
              <a:spcBef>
                <a:spcPts val="0"/>
              </a:spcBef>
              <a:spcAft>
                <a:spcPts val="0"/>
              </a:spcAft>
              <a:buSzPts val="5600"/>
              <a:buNone/>
              <a:defRPr sz="7200"/>
            </a:lvl5pPr>
            <a:lvl6pPr lvl="5">
              <a:spcBef>
                <a:spcPts val="0"/>
              </a:spcBef>
              <a:spcAft>
                <a:spcPts val="0"/>
              </a:spcAft>
              <a:buSzPts val="5600"/>
              <a:buNone/>
              <a:defRPr sz="7200"/>
            </a:lvl6pPr>
            <a:lvl7pPr lvl="6">
              <a:spcBef>
                <a:spcPts val="0"/>
              </a:spcBef>
              <a:spcAft>
                <a:spcPts val="0"/>
              </a:spcAft>
              <a:buSzPts val="5600"/>
              <a:buNone/>
              <a:defRPr sz="7200"/>
            </a:lvl7pPr>
            <a:lvl8pPr lvl="7">
              <a:spcBef>
                <a:spcPts val="0"/>
              </a:spcBef>
              <a:spcAft>
                <a:spcPts val="0"/>
              </a:spcAft>
              <a:buSzPts val="5600"/>
              <a:buNone/>
              <a:defRPr sz="7200"/>
            </a:lvl8pPr>
            <a:lvl9pPr lvl="8">
              <a:spcBef>
                <a:spcPts val="0"/>
              </a:spcBef>
              <a:spcAft>
                <a:spcPts val="0"/>
              </a:spcAft>
              <a:buSzPts val="5600"/>
              <a:buNone/>
              <a:defRPr sz="7200"/>
            </a:lvl9pPr>
          </a:lstStyle>
          <a:p/>
        </p:txBody>
      </p:sp>
      <p:sp>
        <p:nvSpPr>
          <p:cNvPr id="62" name="Google Shape;62;p11"/>
          <p:cNvSpPr/>
          <p:nvPr>
            <p:ph idx="2" type="pic"/>
          </p:nvPr>
        </p:nvSpPr>
        <p:spPr>
          <a:xfrm>
            <a:off x="18659477" y="4739640"/>
            <a:ext cx="22219800" cy="23393400"/>
          </a:xfrm>
          <a:prstGeom prst="rect">
            <a:avLst/>
          </a:prstGeom>
          <a:noFill/>
          <a:ln>
            <a:noFill/>
          </a:ln>
        </p:spPr>
      </p:sp>
      <p:sp>
        <p:nvSpPr>
          <p:cNvPr id="63" name="Google Shape;63;p11"/>
          <p:cNvSpPr txBox="1"/>
          <p:nvPr>
            <p:ph idx="1" type="body"/>
          </p:nvPr>
        </p:nvSpPr>
        <p:spPr>
          <a:xfrm>
            <a:off x="3023237" y="9875520"/>
            <a:ext cx="14156100" cy="18295500"/>
          </a:xfrm>
          <a:prstGeom prst="rect">
            <a:avLst/>
          </a:prstGeom>
          <a:noFill/>
          <a:ln>
            <a:noFill/>
          </a:ln>
        </p:spPr>
        <p:txBody>
          <a:bodyPr anchorCtr="0" anchor="t" bIns="182800" lIns="365700" spcFirstLastPara="1" rIns="365700" wrap="square" tIns="182800">
            <a:noAutofit/>
          </a:bodyPr>
          <a:lstStyle>
            <a:lvl1pPr indent="-228600" lvl="0" marL="457200" marR="0" rtl="0" algn="l">
              <a:lnSpc>
                <a:spcPct val="90000"/>
              </a:lnSpc>
              <a:spcBef>
                <a:spcPts val="4000"/>
              </a:spcBef>
              <a:spcAft>
                <a:spcPts val="0"/>
              </a:spcAft>
              <a:buClr>
                <a:schemeClr val="dk1"/>
              </a:buClr>
              <a:buSzPts val="6400"/>
              <a:buFont typeface="Arial"/>
              <a:buNone/>
              <a:defRPr b="0" i="0" sz="6400" u="none" cap="none" strike="noStrike">
                <a:solidFill>
                  <a:schemeClr val="dk1"/>
                </a:solidFill>
                <a:latin typeface="Calibri"/>
                <a:ea typeface="Calibri"/>
                <a:cs typeface="Calibri"/>
                <a:sym typeface="Calibri"/>
              </a:defRPr>
            </a:lvl1pPr>
            <a:lvl2pPr indent="-228600" lvl="1" marL="914400" marR="0" rtl="0" algn="l">
              <a:lnSpc>
                <a:spcPct val="90000"/>
              </a:lnSpc>
              <a:spcBef>
                <a:spcPts val="2000"/>
              </a:spcBef>
              <a:spcAft>
                <a:spcPts val="0"/>
              </a:spcAft>
              <a:buClr>
                <a:schemeClr val="dk1"/>
              </a:buClr>
              <a:buSzPts val="5600"/>
              <a:buFont typeface="Arial"/>
              <a:buNone/>
              <a:defRPr b="0" i="0" sz="5600" u="none" cap="none" strike="noStrike">
                <a:solidFill>
                  <a:schemeClr val="dk1"/>
                </a:solidFill>
                <a:latin typeface="Calibri"/>
                <a:ea typeface="Calibri"/>
                <a:cs typeface="Calibri"/>
                <a:sym typeface="Calibri"/>
              </a:defRPr>
            </a:lvl2pPr>
            <a:lvl3pPr indent="-228600" lvl="2" marL="1371600" marR="0" rtl="0" algn="l">
              <a:lnSpc>
                <a:spcPct val="90000"/>
              </a:lnSpc>
              <a:spcBef>
                <a:spcPts val="200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2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2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2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9pPr>
          </a:lstStyle>
          <a:p/>
        </p:txBody>
      </p:sp>
      <p:sp>
        <p:nvSpPr>
          <p:cNvPr id="64" name="Google Shape;64;p11"/>
          <p:cNvSpPr txBox="1"/>
          <p:nvPr>
            <p:ph idx="10" type="dt"/>
          </p:nvPr>
        </p:nvSpPr>
        <p:spPr>
          <a:xfrm>
            <a:off x="3017520" y="30510480"/>
            <a:ext cx="9875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65" name="Google Shape;65;p11"/>
          <p:cNvSpPr txBox="1"/>
          <p:nvPr>
            <p:ph idx="11" type="ftr"/>
          </p:nvPr>
        </p:nvSpPr>
        <p:spPr>
          <a:xfrm>
            <a:off x="14538960" y="30510480"/>
            <a:ext cx="14813400" cy="1752600"/>
          </a:xfrm>
          <a:prstGeom prst="rect">
            <a:avLst/>
          </a:prstGeom>
          <a:noFill/>
          <a:ln>
            <a:noFill/>
          </a:ln>
        </p:spPr>
        <p:txBody>
          <a:bodyPr anchorCtr="0" anchor="t" bIns="182800" lIns="365700" spcFirstLastPara="1" rIns="365700" wrap="square" tIns="182800">
            <a:noAutofit/>
          </a:bodyPr>
          <a:lstStyle>
            <a:lvl1pPr lvl="0"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1pPr>
            <a:lvl2pPr lvl="1"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2pPr>
            <a:lvl3pPr lvl="2"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3pPr>
            <a:lvl4pPr lvl="3"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4pPr>
            <a:lvl5pPr lvl="4"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5pPr>
            <a:lvl6pPr lvl="5"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6pPr>
            <a:lvl7pPr lvl="6"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7pPr>
            <a:lvl8pPr lvl="7"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8pPr>
            <a:lvl9pPr lvl="8" marR="0" rtl="0" algn="l">
              <a:spcBef>
                <a:spcPts val="0"/>
              </a:spcBef>
              <a:spcAft>
                <a:spcPts val="0"/>
              </a:spcAft>
              <a:buSzPts val="5600"/>
              <a:buNone/>
              <a:defRPr b="0" i="0" sz="7200" u="none" cap="none" strike="noStrike">
                <a:solidFill>
                  <a:schemeClr val="dk1"/>
                </a:solidFill>
                <a:latin typeface="Calibri"/>
                <a:ea typeface="Calibri"/>
                <a:cs typeface="Calibri"/>
                <a:sym typeface="Calibri"/>
              </a:defRPr>
            </a:lvl9pPr>
          </a:lstStyle>
          <a:p/>
        </p:txBody>
      </p:sp>
      <p:sp>
        <p:nvSpPr>
          <p:cNvPr id="66" name="Google Shape;66;p11"/>
          <p:cNvSpPr txBox="1"/>
          <p:nvPr>
            <p:ph idx="12" type="sldNum"/>
          </p:nvPr>
        </p:nvSpPr>
        <p:spPr>
          <a:xfrm>
            <a:off x="39987763" y="29212838"/>
            <a:ext cx="2772600" cy="2247300"/>
          </a:xfrm>
          <a:prstGeom prst="rect">
            <a:avLst/>
          </a:prstGeom>
          <a:noFill/>
          <a:ln>
            <a:noFill/>
          </a:ln>
        </p:spPr>
        <p:txBody>
          <a:bodyPr anchorCtr="0" anchor="ctr" bIns="182800" lIns="365700" spcFirstLastPara="1" rIns="365700" wrap="square" tIns="1828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39987763" y="29212838"/>
            <a:ext cx="2772600" cy="2247300"/>
          </a:xfrm>
          <a:prstGeom prst="rect">
            <a:avLst/>
          </a:prstGeom>
          <a:noFill/>
          <a:ln>
            <a:noFill/>
          </a:ln>
        </p:spPr>
        <p:txBody>
          <a:bodyPr anchorCtr="0" anchor="ctr" bIns="182800" lIns="365700" spcFirstLastPara="1" rIns="365700" wrap="square" tIns="182800">
            <a:noAutofit/>
          </a:bodyPr>
          <a:lstStyle>
            <a:lvl1pPr indent="0" lvl="0" marL="0" marR="0" rtl="0" algn="r">
              <a:spcBef>
                <a:spcPts val="0"/>
              </a:spcBef>
              <a:buNone/>
              <a:defRPr b="0" i="0" sz="7200" u="none" cap="none" strike="noStrike">
                <a:solidFill>
                  <a:srgbClr val="888888"/>
                </a:solidFill>
                <a:latin typeface="Calibri"/>
                <a:ea typeface="Calibri"/>
                <a:cs typeface="Calibri"/>
                <a:sym typeface="Calibri"/>
              </a:defRPr>
            </a:lvl1pPr>
            <a:lvl2pPr indent="0" lvl="1" marL="0" marR="0" rtl="0" algn="r">
              <a:spcBef>
                <a:spcPts val="0"/>
              </a:spcBef>
              <a:buNone/>
              <a:defRPr b="0" i="0" sz="7200" u="none" cap="none" strike="noStrike">
                <a:solidFill>
                  <a:srgbClr val="888888"/>
                </a:solidFill>
                <a:latin typeface="Calibri"/>
                <a:ea typeface="Calibri"/>
                <a:cs typeface="Calibri"/>
                <a:sym typeface="Calibri"/>
              </a:defRPr>
            </a:lvl2pPr>
            <a:lvl3pPr indent="0" lvl="2" marL="0" marR="0" rtl="0" algn="r">
              <a:spcBef>
                <a:spcPts val="0"/>
              </a:spcBef>
              <a:buNone/>
              <a:defRPr b="0" i="0" sz="7200" u="none" cap="none" strike="noStrike">
                <a:solidFill>
                  <a:srgbClr val="888888"/>
                </a:solidFill>
                <a:latin typeface="Calibri"/>
                <a:ea typeface="Calibri"/>
                <a:cs typeface="Calibri"/>
                <a:sym typeface="Calibri"/>
              </a:defRPr>
            </a:lvl3pPr>
            <a:lvl4pPr indent="0" lvl="3" marL="0" marR="0" rtl="0" algn="r">
              <a:spcBef>
                <a:spcPts val="0"/>
              </a:spcBef>
              <a:buNone/>
              <a:defRPr b="0" i="0" sz="7200" u="none" cap="none" strike="noStrike">
                <a:solidFill>
                  <a:srgbClr val="888888"/>
                </a:solidFill>
                <a:latin typeface="Calibri"/>
                <a:ea typeface="Calibri"/>
                <a:cs typeface="Calibri"/>
                <a:sym typeface="Calibri"/>
              </a:defRPr>
            </a:lvl4pPr>
            <a:lvl5pPr indent="0" lvl="4" marL="0" marR="0" rtl="0" algn="r">
              <a:spcBef>
                <a:spcPts val="0"/>
              </a:spcBef>
              <a:buNone/>
              <a:defRPr b="0" i="0" sz="7200" u="none" cap="none" strike="noStrike">
                <a:solidFill>
                  <a:srgbClr val="888888"/>
                </a:solidFill>
                <a:latin typeface="Calibri"/>
                <a:ea typeface="Calibri"/>
                <a:cs typeface="Calibri"/>
                <a:sym typeface="Calibri"/>
              </a:defRPr>
            </a:lvl5pPr>
            <a:lvl6pPr indent="0" lvl="5" marL="0" marR="0" rtl="0" algn="r">
              <a:spcBef>
                <a:spcPts val="0"/>
              </a:spcBef>
              <a:buNone/>
              <a:defRPr b="0" i="0" sz="7200" u="none" cap="none" strike="noStrike">
                <a:solidFill>
                  <a:srgbClr val="888888"/>
                </a:solidFill>
                <a:latin typeface="Calibri"/>
                <a:ea typeface="Calibri"/>
                <a:cs typeface="Calibri"/>
                <a:sym typeface="Calibri"/>
              </a:defRPr>
            </a:lvl6pPr>
            <a:lvl7pPr indent="0" lvl="6" marL="0" marR="0" rtl="0" algn="r">
              <a:spcBef>
                <a:spcPts val="0"/>
              </a:spcBef>
              <a:buNone/>
              <a:defRPr b="0" i="0" sz="7200" u="none" cap="none" strike="noStrike">
                <a:solidFill>
                  <a:srgbClr val="888888"/>
                </a:solidFill>
                <a:latin typeface="Calibri"/>
                <a:ea typeface="Calibri"/>
                <a:cs typeface="Calibri"/>
                <a:sym typeface="Calibri"/>
              </a:defRPr>
            </a:lvl7pPr>
            <a:lvl8pPr indent="0" lvl="7" marL="0" marR="0" rtl="0" algn="r">
              <a:spcBef>
                <a:spcPts val="0"/>
              </a:spcBef>
              <a:buNone/>
              <a:defRPr b="0" i="0" sz="7200" u="none" cap="none" strike="noStrike">
                <a:solidFill>
                  <a:srgbClr val="888888"/>
                </a:solidFill>
                <a:latin typeface="Calibri"/>
                <a:ea typeface="Calibri"/>
                <a:cs typeface="Calibri"/>
                <a:sym typeface="Calibri"/>
              </a:defRPr>
            </a:lvl8pPr>
            <a:lvl9pPr indent="0" lvl="8" marL="0" marR="0" rtl="0" algn="r">
              <a:spcBef>
                <a:spcPts val="0"/>
              </a:spcBef>
              <a:buNone/>
              <a:defRPr b="0" i="0" sz="7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7.png"/><Relationship Id="rId13" Type="http://schemas.openxmlformats.org/officeDocument/2006/relationships/hyperlink" Target="https://beyondmeet.space/" TargetMode="External"/><Relationship Id="rId12" Type="http://schemas.openxmlformats.org/officeDocument/2006/relationships/hyperlink" Target="https://beyondmeet.space/"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9.png"/><Relationship Id="rId15" Type="http://schemas.openxmlformats.org/officeDocument/2006/relationships/hyperlink" Target="https://beyondmeet.space/" TargetMode="External"/><Relationship Id="rId14" Type="http://schemas.openxmlformats.org/officeDocument/2006/relationships/hyperlink" Target="https://beyondmeet.space/" TargetMode="External"/><Relationship Id="rId17" Type="http://schemas.openxmlformats.org/officeDocument/2006/relationships/image" Target="../media/image8.png"/><Relationship Id="rId16" Type="http://schemas.openxmlformats.org/officeDocument/2006/relationships/image" Target="../media/image3.png"/><Relationship Id="rId5" Type="http://schemas.openxmlformats.org/officeDocument/2006/relationships/hyperlink" Target="mailto:rar@msu.edu" TargetMode="External"/><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rar@msu.edu" TargetMode="External"/><Relationship Id="rId4" Type="http://schemas.openxmlformats.org/officeDocument/2006/relationships/image" Target="../media/image4.png"/><Relationship Id="rId9"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hyperlink" Target="https://beyondmeet.spa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mailto:rar@msu.edu" TargetMode="External"/><Relationship Id="rId4" Type="http://schemas.openxmlformats.org/officeDocument/2006/relationships/image" Target="../media/image4.png"/><Relationship Id="rId9"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hyperlink" Target="https://beyondmeet.spa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mailto:rar@msu.edu" TargetMode="External"/><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EEE7"/>
        </a:solidFill>
      </p:bgPr>
    </p:bg>
    <p:spTree>
      <p:nvGrpSpPr>
        <p:cNvPr id="83" name="Shape 83"/>
        <p:cNvGrpSpPr/>
        <p:nvPr/>
      </p:nvGrpSpPr>
      <p:grpSpPr>
        <a:xfrm>
          <a:off x="0" y="0"/>
          <a:ext cx="0" cy="0"/>
          <a:chOff x="0" y="0"/>
          <a:chExt cx="0" cy="0"/>
        </a:xfrm>
      </p:grpSpPr>
      <p:sp>
        <p:nvSpPr>
          <p:cNvPr id="84" name="Google Shape;84;g23d238b1f87_3_245"/>
          <p:cNvSpPr/>
          <p:nvPr/>
        </p:nvSpPr>
        <p:spPr>
          <a:xfrm>
            <a:off x="12308400" y="22973766"/>
            <a:ext cx="17746500" cy="9528300"/>
          </a:xfrm>
          <a:prstGeom prst="rect">
            <a:avLst/>
          </a:prstGeom>
          <a:solidFill>
            <a:srgbClr val="F8EEE7"/>
          </a:solidFill>
          <a:ln cap="flat" cmpd="sng" w="28575">
            <a:solidFill>
              <a:srgbClr val="49274A"/>
            </a:solidFill>
            <a:prstDash val="solid"/>
            <a:round/>
            <a:headEnd len="sm" w="sm" type="none"/>
            <a:tailEnd len="sm" w="sm" type="none"/>
          </a:ln>
        </p:spPr>
        <p:txBody>
          <a:bodyPr anchorCtr="0" anchor="ctr" bIns="0" lIns="365700" spcFirstLastPara="1" rIns="365700" wrap="square" tIns="0">
            <a:noAutofit/>
          </a:bodyPr>
          <a:lstStyle/>
          <a:p>
            <a:pPr indent="0" lvl="0" marL="0" rtl="0" algn="l">
              <a:lnSpc>
                <a:spcPct val="90000"/>
              </a:lnSpc>
              <a:spcBef>
                <a:spcPts val="0"/>
              </a:spcBef>
              <a:spcAft>
                <a:spcPts val="0"/>
              </a:spcAft>
              <a:buNone/>
            </a:pPr>
            <a:r>
              <a:t/>
            </a:r>
            <a:endParaRPr sz="4200">
              <a:solidFill>
                <a:schemeClr val="dk1"/>
              </a:solidFill>
              <a:latin typeface="Nunito"/>
              <a:ea typeface="Nunito"/>
              <a:cs typeface="Nunito"/>
              <a:sym typeface="Nunito"/>
            </a:endParaRPr>
          </a:p>
        </p:txBody>
      </p:sp>
      <p:sp>
        <p:nvSpPr>
          <p:cNvPr id="85" name="Google Shape;85;g23d238b1f87_3_245"/>
          <p:cNvSpPr/>
          <p:nvPr/>
        </p:nvSpPr>
        <p:spPr>
          <a:xfrm rot="-5400000">
            <a:off x="1471440" y="17986213"/>
            <a:ext cx="1896600" cy="3693600"/>
          </a:xfrm>
          <a:prstGeom prst="round2SameRect">
            <a:avLst>
              <a:gd fmla="val 40796" name="adj1"/>
              <a:gd fmla="val 0" name="adj2"/>
            </a:avLst>
          </a:prstGeom>
          <a:solidFill>
            <a:srgbClr val="94618E"/>
          </a:solidFill>
          <a:ln>
            <a:noFill/>
          </a:ln>
        </p:spPr>
        <p:txBody>
          <a:bodyPr anchorCtr="0" anchor="ctr" bIns="365700" lIns="365700" spcFirstLastPara="1" rIns="365700" wrap="square" tIns="365700">
            <a:noAutofit/>
          </a:bodyPr>
          <a:lstStyle/>
          <a:p>
            <a:pPr indent="0" lvl="0" marL="0" rtl="0" algn="l">
              <a:spcBef>
                <a:spcPts val="0"/>
              </a:spcBef>
              <a:spcAft>
                <a:spcPts val="0"/>
              </a:spcAft>
              <a:buNone/>
            </a:pPr>
            <a:r>
              <a:t/>
            </a:r>
            <a:endParaRPr/>
          </a:p>
        </p:txBody>
      </p:sp>
      <p:sp>
        <p:nvSpPr>
          <p:cNvPr id="86" name="Google Shape;86;g23d238b1f87_3_245"/>
          <p:cNvSpPr/>
          <p:nvPr/>
        </p:nvSpPr>
        <p:spPr>
          <a:xfrm rot="-5400000">
            <a:off x="1471440" y="14784565"/>
            <a:ext cx="1896600" cy="3693600"/>
          </a:xfrm>
          <a:prstGeom prst="round2SameRect">
            <a:avLst>
              <a:gd fmla="val 40796" name="adj1"/>
              <a:gd fmla="val 0" name="adj2"/>
            </a:avLst>
          </a:prstGeom>
          <a:solidFill>
            <a:srgbClr val="94618E"/>
          </a:solidFill>
          <a:ln>
            <a:noFill/>
          </a:ln>
        </p:spPr>
        <p:txBody>
          <a:bodyPr anchorCtr="0" anchor="ctr" bIns="365700" lIns="365700" spcFirstLastPara="1" rIns="365700" wrap="square" tIns="365700">
            <a:noAutofit/>
          </a:bodyPr>
          <a:lstStyle/>
          <a:p>
            <a:pPr indent="0" lvl="0" marL="0" rtl="0" algn="l">
              <a:spcBef>
                <a:spcPts val="0"/>
              </a:spcBef>
              <a:spcAft>
                <a:spcPts val="0"/>
              </a:spcAft>
              <a:buNone/>
            </a:pPr>
            <a:r>
              <a:t/>
            </a:r>
            <a:endParaRPr/>
          </a:p>
        </p:txBody>
      </p:sp>
      <p:sp>
        <p:nvSpPr>
          <p:cNvPr id="87" name="Google Shape;87;g23d238b1f87_3_245"/>
          <p:cNvSpPr/>
          <p:nvPr/>
        </p:nvSpPr>
        <p:spPr>
          <a:xfrm rot="-5400000">
            <a:off x="1471440" y="11582917"/>
            <a:ext cx="1896600" cy="3693600"/>
          </a:xfrm>
          <a:prstGeom prst="round2SameRect">
            <a:avLst>
              <a:gd fmla="val 40796" name="adj1"/>
              <a:gd fmla="val 0" name="adj2"/>
            </a:avLst>
          </a:prstGeom>
          <a:solidFill>
            <a:srgbClr val="94618E"/>
          </a:solidFill>
          <a:ln>
            <a:noFill/>
          </a:ln>
        </p:spPr>
        <p:txBody>
          <a:bodyPr anchorCtr="0" anchor="ctr" bIns="365700" lIns="365700" spcFirstLastPara="1" rIns="365700" wrap="square" tIns="365700">
            <a:noAutofit/>
          </a:bodyPr>
          <a:lstStyle/>
          <a:p>
            <a:pPr indent="0" lvl="0" marL="0" rtl="0" algn="l">
              <a:spcBef>
                <a:spcPts val="0"/>
              </a:spcBef>
              <a:spcAft>
                <a:spcPts val="0"/>
              </a:spcAft>
              <a:buNone/>
            </a:pPr>
            <a:r>
              <a:t/>
            </a:r>
            <a:endParaRPr/>
          </a:p>
        </p:txBody>
      </p:sp>
      <p:sp>
        <p:nvSpPr>
          <p:cNvPr id="88" name="Google Shape;88;g23d238b1f87_3_245"/>
          <p:cNvSpPr/>
          <p:nvPr/>
        </p:nvSpPr>
        <p:spPr>
          <a:xfrm rot="-5400000">
            <a:off x="1471440" y="8381270"/>
            <a:ext cx="1896600" cy="3693600"/>
          </a:xfrm>
          <a:prstGeom prst="round2SameRect">
            <a:avLst>
              <a:gd fmla="val 40796" name="adj1"/>
              <a:gd fmla="val 0" name="adj2"/>
            </a:avLst>
          </a:prstGeom>
          <a:solidFill>
            <a:srgbClr val="94618E"/>
          </a:solidFill>
          <a:ln>
            <a:noFill/>
          </a:ln>
        </p:spPr>
        <p:txBody>
          <a:bodyPr anchorCtr="0" anchor="ctr" bIns="365700" lIns="365700" spcFirstLastPara="1" rIns="365700" wrap="square" tIns="365700">
            <a:noAutofit/>
          </a:bodyPr>
          <a:lstStyle/>
          <a:p>
            <a:pPr indent="0" lvl="0" marL="0" rtl="0" algn="l">
              <a:spcBef>
                <a:spcPts val="0"/>
              </a:spcBef>
              <a:spcAft>
                <a:spcPts val="0"/>
              </a:spcAft>
              <a:buNone/>
            </a:pPr>
            <a:r>
              <a:t/>
            </a:r>
            <a:endParaRPr/>
          </a:p>
        </p:txBody>
      </p:sp>
      <p:sp>
        <p:nvSpPr>
          <p:cNvPr id="89" name="Google Shape;89;g23d238b1f87_3_245"/>
          <p:cNvSpPr txBox="1"/>
          <p:nvPr/>
        </p:nvSpPr>
        <p:spPr>
          <a:xfrm>
            <a:off x="797981" y="19125013"/>
            <a:ext cx="4150500" cy="1416000"/>
          </a:xfrm>
          <a:prstGeom prst="rect">
            <a:avLst/>
          </a:prstGeom>
          <a:noFill/>
          <a:ln>
            <a:noFill/>
          </a:ln>
        </p:spPr>
        <p:txBody>
          <a:bodyPr anchorCtr="0" anchor="t" bIns="365700" lIns="0" spcFirstLastPara="1" rIns="0" wrap="square" tIns="365700">
            <a:spAutoFit/>
          </a:bodyPr>
          <a:lstStyle/>
          <a:p>
            <a:pPr indent="0" lvl="0" marL="0" rtl="0" algn="ctr">
              <a:spcBef>
                <a:spcPts val="0"/>
              </a:spcBef>
              <a:spcAft>
                <a:spcPts val="0"/>
              </a:spcAft>
              <a:buNone/>
            </a:pPr>
            <a:r>
              <a:rPr lang="en-US" sz="4400">
                <a:solidFill>
                  <a:schemeClr val="lt1"/>
                </a:solidFill>
                <a:latin typeface="Nunito Black"/>
                <a:ea typeface="Nunito Black"/>
                <a:cs typeface="Nunito Black"/>
                <a:sym typeface="Nunito Black"/>
              </a:rPr>
              <a:t>STUDY 5</a:t>
            </a:r>
            <a:endParaRPr sz="4400">
              <a:solidFill>
                <a:schemeClr val="lt1"/>
              </a:solidFill>
              <a:latin typeface="Nunito Black"/>
              <a:ea typeface="Nunito Black"/>
              <a:cs typeface="Nunito Black"/>
              <a:sym typeface="Nunito Black"/>
            </a:endParaRPr>
          </a:p>
        </p:txBody>
      </p:sp>
      <p:sp>
        <p:nvSpPr>
          <p:cNvPr id="90" name="Google Shape;90;g23d238b1f87_3_245"/>
          <p:cNvSpPr txBox="1"/>
          <p:nvPr/>
        </p:nvSpPr>
        <p:spPr>
          <a:xfrm>
            <a:off x="797981" y="9520070"/>
            <a:ext cx="4150500" cy="1416000"/>
          </a:xfrm>
          <a:prstGeom prst="rect">
            <a:avLst/>
          </a:prstGeom>
          <a:noFill/>
          <a:ln>
            <a:noFill/>
          </a:ln>
        </p:spPr>
        <p:txBody>
          <a:bodyPr anchorCtr="0" anchor="t" bIns="365700" lIns="0" spcFirstLastPara="1" rIns="0" wrap="square" tIns="365700">
            <a:spAutoFit/>
          </a:bodyPr>
          <a:lstStyle/>
          <a:p>
            <a:pPr indent="0" lvl="0" marL="0" rtl="0" algn="ctr">
              <a:spcBef>
                <a:spcPts val="0"/>
              </a:spcBef>
              <a:spcAft>
                <a:spcPts val="0"/>
              </a:spcAft>
              <a:buNone/>
            </a:pPr>
            <a:r>
              <a:rPr lang="en-US" sz="4400">
                <a:solidFill>
                  <a:schemeClr val="lt1"/>
                </a:solidFill>
                <a:latin typeface="Nunito Black"/>
                <a:ea typeface="Nunito Black"/>
                <a:cs typeface="Nunito Black"/>
                <a:sym typeface="Nunito Black"/>
              </a:rPr>
              <a:t>STUDY 2</a:t>
            </a:r>
            <a:endParaRPr sz="4400">
              <a:solidFill>
                <a:schemeClr val="lt1"/>
              </a:solidFill>
              <a:latin typeface="Nunito Black"/>
              <a:ea typeface="Nunito Black"/>
              <a:cs typeface="Nunito Black"/>
              <a:sym typeface="Nunito Black"/>
            </a:endParaRPr>
          </a:p>
        </p:txBody>
      </p:sp>
      <p:sp>
        <p:nvSpPr>
          <p:cNvPr id="91" name="Google Shape;91;g23d238b1f87_3_245"/>
          <p:cNvSpPr/>
          <p:nvPr/>
        </p:nvSpPr>
        <p:spPr>
          <a:xfrm rot="-5400000">
            <a:off x="1471440" y="5179623"/>
            <a:ext cx="1896600" cy="3693600"/>
          </a:xfrm>
          <a:prstGeom prst="round2SameRect">
            <a:avLst>
              <a:gd fmla="val 40796" name="adj1"/>
              <a:gd fmla="val 0" name="adj2"/>
            </a:avLst>
          </a:prstGeom>
          <a:solidFill>
            <a:srgbClr val="94618E"/>
          </a:solidFill>
          <a:ln>
            <a:noFill/>
          </a:ln>
        </p:spPr>
        <p:txBody>
          <a:bodyPr anchorCtr="0" anchor="ctr" bIns="365700" lIns="365700" spcFirstLastPara="1" rIns="365700" wrap="square" tIns="365700">
            <a:noAutofit/>
          </a:bodyPr>
          <a:lstStyle/>
          <a:p>
            <a:pPr indent="0" lvl="0" marL="0" rtl="0" algn="l">
              <a:spcBef>
                <a:spcPts val="0"/>
              </a:spcBef>
              <a:spcAft>
                <a:spcPts val="0"/>
              </a:spcAft>
              <a:buNone/>
            </a:pPr>
            <a:r>
              <a:t/>
            </a:r>
            <a:endParaRPr/>
          </a:p>
        </p:txBody>
      </p:sp>
      <p:sp>
        <p:nvSpPr>
          <p:cNvPr id="92" name="Google Shape;92;g23d238b1f87_3_245"/>
          <p:cNvSpPr txBox="1"/>
          <p:nvPr/>
        </p:nvSpPr>
        <p:spPr>
          <a:xfrm>
            <a:off x="797981" y="6318423"/>
            <a:ext cx="4150500" cy="1416000"/>
          </a:xfrm>
          <a:prstGeom prst="rect">
            <a:avLst/>
          </a:prstGeom>
          <a:noFill/>
          <a:ln>
            <a:noFill/>
          </a:ln>
        </p:spPr>
        <p:txBody>
          <a:bodyPr anchorCtr="0" anchor="t" bIns="365700" lIns="0" spcFirstLastPara="1" rIns="0" wrap="square" tIns="365700">
            <a:spAutoFit/>
          </a:bodyPr>
          <a:lstStyle/>
          <a:p>
            <a:pPr indent="0" lvl="0" marL="0" rtl="0" algn="ctr">
              <a:spcBef>
                <a:spcPts val="0"/>
              </a:spcBef>
              <a:spcAft>
                <a:spcPts val="0"/>
              </a:spcAft>
              <a:buNone/>
            </a:pPr>
            <a:r>
              <a:rPr lang="en-US" sz="4400">
                <a:solidFill>
                  <a:schemeClr val="lt1"/>
                </a:solidFill>
                <a:latin typeface="Nunito Black"/>
                <a:ea typeface="Nunito Black"/>
                <a:cs typeface="Nunito Black"/>
                <a:sym typeface="Nunito Black"/>
              </a:rPr>
              <a:t>STUDY 1</a:t>
            </a:r>
            <a:endParaRPr sz="4400">
              <a:solidFill>
                <a:schemeClr val="lt1"/>
              </a:solidFill>
              <a:latin typeface="Nunito Black"/>
              <a:ea typeface="Nunito Black"/>
              <a:cs typeface="Nunito Black"/>
              <a:sym typeface="Nunito Black"/>
            </a:endParaRPr>
          </a:p>
        </p:txBody>
      </p:sp>
      <p:pic>
        <p:nvPicPr>
          <p:cNvPr id="93" name="Google Shape;93;g23d238b1f87_3_245"/>
          <p:cNvPicPr preferRelativeResize="0"/>
          <p:nvPr/>
        </p:nvPicPr>
        <p:blipFill rotWithShape="1">
          <a:blip r:embed="rId3">
            <a:alphaModFix/>
          </a:blip>
          <a:srcRect b="0" l="0" r="0" t="0"/>
          <a:stretch/>
        </p:blipFill>
        <p:spPr>
          <a:xfrm>
            <a:off x="549145" y="630936"/>
            <a:ext cx="3517235" cy="3255118"/>
          </a:xfrm>
          <a:prstGeom prst="rect">
            <a:avLst/>
          </a:prstGeom>
          <a:noFill/>
          <a:ln>
            <a:noFill/>
          </a:ln>
        </p:spPr>
      </p:pic>
      <p:sp>
        <p:nvSpPr>
          <p:cNvPr id="94" name="Google Shape;94;g23d238b1f87_3_245"/>
          <p:cNvSpPr/>
          <p:nvPr/>
        </p:nvSpPr>
        <p:spPr>
          <a:xfrm>
            <a:off x="18760775" y="5654713"/>
            <a:ext cx="24568800" cy="15549900"/>
          </a:xfrm>
          <a:prstGeom prst="rect">
            <a:avLst/>
          </a:prstGeom>
          <a:solidFill>
            <a:srgbClr val="F8EEE7"/>
          </a:solidFill>
          <a:ln cap="flat" cmpd="sng" w="28575">
            <a:solidFill>
              <a:srgbClr val="49274A"/>
            </a:solidFill>
            <a:prstDash val="solid"/>
            <a:round/>
            <a:headEnd len="sm" w="sm" type="none"/>
            <a:tailEnd len="sm" w="sm" type="none"/>
          </a:ln>
        </p:spPr>
        <p:txBody>
          <a:bodyPr anchorCtr="0" anchor="ctr" bIns="0" lIns="822950" spcFirstLastPara="1" rIns="274300" wrap="square" tIns="0">
            <a:noAutofit/>
          </a:bodyPr>
          <a:lstStyle/>
          <a:p>
            <a:pPr indent="-758825" lvl="0" marL="685800" rtl="0" algn="l">
              <a:lnSpc>
                <a:spcPct val="110000"/>
              </a:lnSpc>
              <a:spcBef>
                <a:spcPts val="0"/>
              </a:spcBef>
              <a:spcAft>
                <a:spcPts val="0"/>
              </a:spcAft>
              <a:buClr>
                <a:schemeClr val="dk1"/>
              </a:buClr>
              <a:buSzPts val="4750"/>
              <a:buFont typeface="Nunito"/>
              <a:buAutoNum type="arabicPeriod"/>
            </a:pPr>
            <a:r>
              <a:rPr lang="en-US" sz="4750">
                <a:solidFill>
                  <a:schemeClr val="dk1"/>
                </a:solidFill>
                <a:latin typeface="Nunito"/>
                <a:ea typeface="Nunito"/>
                <a:cs typeface="Nunito"/>
                <a:sym typeface="Nunito"/>
              </a:rPr>
              <a:t>Top three </a:t>
            </a:r>
            <a:r>
              <a:rPr b="1" lang="en-US" sz="4750" u="sng">
                <a:solidFill>
                  <a:schemeClr val="dk1"/>
                </a:solidFill>
                <a:latin typeface="Nunito"/>
                <a:ea typeface="Nunito"/>
                <a:cs typeface="Nunito"/>
                <a:sym typeface="Nunito"/>
              </a:rPr>
              <a:t>expressed emotions</a:t>
            </a:r>
            <a:r>
              <a:rPr lang="en-US" sz="4750">
                <a:solidFill>
                  <a:schemeClr val="dk1"/>
                </a:solidFill>
                <a:latin typeface="Nunito"/>
                <a:ea typeface="Nunito"/>
                <a:cs typeface="Nunito"/>
                <a:sym typeface="Nunito"/>
              </a:rPr>
              <a:t> related to VR on twitter: </a:t>
            </a:r>
            <a:r>
              <a:rPr b="1" lang="en-US" sz="4750" u="sng">
                <a:solidFill>
                  <a:schemeClr val="dk1"/>
                </a:solidFill>
                <a:latin typeface="Nunito"/>
                <a:ea typeface="Nunito"/>
                <a:cs typeface="Nunito"/>
                <a:sym typeface="Nunito"/>
              </a:rPr>
              <a:t>anticipation, joy, and trust</a:t>
            </a:r>
            <a:r>
              <a:rPr lang="en-US" sz="4750">
                <a:solidFill>
                  <a:schemeClr val="dk1"/>
                </a:solidFill>
                <a:latin typeface="Nunito"/>
                <a:ea typeface="Nunito"/>
                <a:cs typeface="Nunito"/>
                <a:sym typeface="Nunito"/>
              </a:rPr>
              <a:t>. </a:t>
            </a:r>
            <a:endParaRPr sz="4750">
              <a:solidFill>
                <a:schemeClr val="dk1"/>
              </a:solidFill>
              <a:latin typeface="Nunito"/>
              <a:ea typeface="Nunito"/>
              <a:cs typeface="Nunito"/>
              <a:sym typeface="Nunito"/>
            </a:endParaRPr>
          </a:p>
          <a:p>
            <a:pPr indent="-1216025" lvl="1" marL="2057400" rtl="0" algn="l">
              <a:lnSpc>
                <a:spcPct val="110000"/>
              </a:lnSpc>
              <a:spcBef>
                <a:spcPts val="0"/>
              </a:spcBef>
              <a:spcAft>
                <a:spcPts val="0"/>
              </a:spcAft>
              <a:buClr>
                <a:schemeClr val="dk1"/>
              </a:buClr>
              <a:buSzPts val="4750"/>
              <a:buFont typeface="Nunito"/>
              <a:buAutoNum type="alphaLcPeriod"/>
            </a:pPr>
            <a:r>
              <a:rPr lang="en-US" sz="4750">
                <a:solidFill>
                  <a:schemeClr val="dk1"/>
                </a:solidFill>
                <a:latin typeface="Nunito"/>
                <a:ea typeface="Nunito"/>
                <a:cs typeface="Nunito"/>
                <a:sym typeface="Nunito"/>
              </a:rPr>
              <a:t>U</a:t>
            </a:r>
            <a:r>
              <a:rPr lang="en-US" sz="4750">
                <a:solidFill>
                  <a:schemeClr val="dk1"/>
                </a:solidFill>
                <a:latin typeface="Nunito"/>
                <a:ea typeface="Nunito"/>
                <a:cs typeface="Nunito"/>
                <a:sym typeface="Nunito"/>
              </a:rPr>
              <a:t>sers felt </a:t>
            </a:r>
            <a:r>
              <a:rPr lang="en-US" sz="4750">
                <a:solidFill>
                  <a:schemeClr val="dk1"/>
                </a:solidFill>
                <a:latin typeface="Nunito"/>
                <a:ea typeface="Nunito"/>
                <a:cs typeface="Nunito"/>
                <a:sym typeface="Nunito"/>
              </a:rPr>
              <a:t>mostly </a:t>
            </a:r>
            <a:r>
              <a:rPr lang="en-US" sz="4750">
                <a:solidFill>
                  <a:schemeClr val="dk1"/>
                </a:solidFill>
                <a:latin typeface="Nunito"/>
                <a:ea typeface="Nunito"/>
                <a:cs typeface="Nunito"/>
                <a:sym typeface="Nunito"/>
              </a:rPr>
              <a:t>positive about VR, with hope and anticipation for future use. </a:t>
            </a:r>
            <a:endParaRPr sz="4750">
              <a:solidFill>
                <a:schemeClr val="dk1"/>
              </a:solidFill>
              <a:latin typeface="Nunito"/>
              <a:ea typeface="Nunito"/>
              <a:cs typeface="Nunito"/>
              <a:sym typeface="Nunito"/>
            </a:endParaRPr>
          </a:p>
          <a:p>
            <a:pPr indent="-758825" lvl="0" marL="685800" rtl="0" algn="l">
              <a:lnSpc>
                <a:spcPct val="110000"/>
              </a:lnSpc>
              <a:spcBef>
                <a:spcPts val="0"/>
              </a:spcBef>
              <a:spcAft>
                <a:spcPts val="0"/>
              </a:spcAft>
              <a:buClr>
                <a:schemeClr val="dk1"/>
              </a:buClr>
              <a:buSzPts val="4750"/>
              <a:buFont typeface="Nunito"/>
              <a:buAutoNum type="arabicPeriod"/>
            </a:pPr>
            <a:r>
              <a:rPr lang="en-US" sz="4750">
                <a:solidFill>
                  <a:schemeClr val="dk1"/>
                </a:solidFill>
                <a:latin typeface="Nunito"/>
                <a:ea typeface="Nunito"/>
                <a:cs typeface="Nunito"/>
                <a:sym typeface="Nunito"/>
              </a:rPr>
              <a:t>Emotional responses to VR are tied to both </a:t>
            </a:r>
            <a:r>
              <a:rPr b="1" lang="en-US" sz="4750" u="sng">
                <a:solidFill>
                  <a:schemeClr val="dk1"/>
                </a:solidFill>
                <a:latin typeface="Nunito"/>
                <a:ea typeface="Nunito"/>
                <a:cs typeface="Nunito"/>
                <a:sym typeface="Nunito"/>
              </a:rPr>
              <a:t>future anticipation and physical limitations</a:t>
            </a:r>
            <a:r>
              <a:rPr lang="en-US" sz="4750">
                <a:solidFill>
                  <a:schemeClr val="dk1"/>
                </a:solidFill>
                <a:latin typeface="Nunito"/>
                <a:ea typeface="Nunito"/>
                <a:cs typeface="Nunito"/>
                <a:sym typeface="Nunito"/>
              </a:rPr>
              <a:t> </a:t>
            </a:r>
            <a:endParaRPr sz="4750">
              <a:solidFill>
                <a:schemeClr val="dk1"/>
              </a:solidFill>
              <a:latin typeface="Nunito"/>
              <a:ea typeface="Nunito"/>
              <a:cs typeface="Nunito"/>
              <a:sym typeface="Nunito"/>
            </a:endParaRPr>
          </a:p>
          <a:p>
            <a:pPr indent="-1216025" lvl="1" marL="2057400" rtl="0" algn="l">
              <a:lnSpc>
                <a:spcPct val="110000"/>
              </a:lnSpc>
              <a:spcBef>
                <a:spcPts val="0"/>
              </a:spcBef>
              <a:spcAft>
                <a:spcPts val="0"/>
              </a:spcAft>
              <a:buClr>
                <a:schemeClr val="dk1"/>
              </a:buClr>
              <a:buSzPts val="4750"/>
              <a:buFont typeface="Nunito"/>
              <a:buAutoNum type="alphaLcPeriod"/>
            </a:pPr>
            <a:r>
              <a:rPr lang="en-US" sz="4750">
                <a:solidFill>
                  <a:schemeClr val="dk1"/>
                </a:solidFill>
                <a:latin typeface="Nunito"/>
                <a:ea typeface="Nunito"/>
                <a:cs typeface="Nunito"/>
                <a:sym typeface="Nunito"/>
              </a:rPr>
              <a:t>e.g., </a:t>
            </a:r>
            <a:r>
              <a:rPr lang="en-US" sz="4750">
                <a:solidFill>
                  <a:schemeClr val="dk1"/>
                </a:solidFill>
                <a:latin typeface="Nunito"/>
                <a:ea typeface="Nunito"/>
                <a:cs typeface="Nunito"/>
                <a:sym typeface="Nunito"/>
              </a:rPr>
              <a:t>cybersickness, income</a:t>
            </a:r>
            <a:endParaRPr sz="4750">
              <a:solidFill>
                <a:schemeClr val="dk1"/>
              </a:solidFill>
              <a:latin typeface="Nunito"/>
              <a:ea typeface="Nunito"/>
              <a:cs typeface="Nunito"/>
              <a:sym typeface="Nunito"/>
            </a:endParaRPr>
          </a:p>
          <a:p>
            <a:pPr indent="-758825" lvl="0" marL="685800" rtl="0" algn="l">
              <a:lnSpc>
                <a:spcPct val="110000"/>
              </a:lnSpc>
              <a:spcBef>
                <a:spcPts val="0"/>
              </a:spcBef>
              <a:spcAft>
                <a:spcPts val="0"/>
              </a:spcAft>
              <a:buClr>
                <a:schemeClr val="dk1"/>
              </a:buClr>
              <a:buSzPts val="4750"/>
              <a:buFont typeface="Nunito"/>
              <a:buAutoNum type="arabicPeriod"/>
            </a:pPr>
            <a:r>
              <a:rPr lang="en-US" sz="4750">
                <a:solidFill>
                  <a:schemeClr val="dk1"/>
                </a:solidFill>
                <a:latin typeface="Nunito"/>
                <a:ea typeface="Nunito"/>
                <a:cs typeface="Nunito"/>
                <a:sym typeface="Nunito"/>
              </a:rPr>
              <a:t>Interviewees suggest VR is </a:t>
            </a:r>
            <a:r>
              <a:rPr b="1" lang="en-US" sz="4750" u="sng">
                <a:solidFill>
                  <a:schemeClr val="dk1"/>
                </a:solidFill>
                <a:latin typeface="Nunito"/>
                <a:ea typeface="Nunito"/>
                <a:cs typeface="Nunito"/>
                <a:sym typeface="Nunito"/>
              </a:rPr>
              <a:t>not </a:t>
            </a:r>
            <a:r>
              <a:rPr b="1" lang="en-US" sz="4750" u="sng">
                <a:solidFill>
                  <a:schemeClr val="dk1"/>
                </a:solidFill>
                <a:latin typeface="Nunito"/>
                <a:ea typeface="Nunito"/>
                <a:cs typeface="Nunito"/>
                <a:sym typeface="Nunito"/>
              </a:rPr>
              <a:t>only </a:t>
            </a:r>
            <a:r>
              <a:rPr b="1" lang="en-US" sz="4750" u="sng">
                <a:solidFill>
                  <a:schemeClr val="dk1"/>
                </a:solidFill>
                <a:latin typeface="Nunito"/>
                <a:ea typeface="Nunito"/>
                <a:cs typeface="Nunito"/>
                <a:sym typeface="Nunito"/>
              </a:rPr>
              <a:t>for play &amp; gaming</a:t>
            </a:r>
            <a:r>
              <a:rPr lang="en-US" sz="4750">
                <a:solidFill>
                  <a:schemeClr val="dk1"/>
                </a:solidFill>
                <a:latin typeface="Nunito"/>
                <a:ea typeface="Nunito"/>
                <a:cs typeface="Nunito"/>
                <a:sym typeface="Nunito"/>
              </a:rPr>
              <a:t>, </a:t>
            </a:r>
            <a:r>
              <a:rPr lang="en-US" sz="4750">
                <a:solidFill>
                  <a:schemeClr val="dk1"/>
                </a:solidFill>
                <a:latin typeface="Nunito"/>
                <a:ea typeface="Nunito"/>
                <a:cs typeface="Nunito"/>
                <a:sym typeface="Nunito"/>
              </a:rPr>
              <a:t>despite longstanding ties.</a:t>
            </a:r>
            <a:endParaRPr sz="4750">
              <a:solidFill>
                <a:schemeClr val="dk1"/>
              </a:solidFill>
              <a:latin typeface="Nunito"/>
              <a:ea typeface="Nunito"/>
              <a:cs typeface="Nunito"/>
              <a:sym typeface="Nunito"/>
            </a:endParaRPr>
          </a:p>
          <a:p>
            <a:pPr indent="-758825" lvl="0" marL="685800" rtl="0" algn="l">
              <a:lnSpc>
                <a:spcPct val="110000"/>
              </a:lnSpc>
              <a:spcBef>
                <a:spcPts val="0"/>
              </a:spcBef>
              <a:spcAft>
                <a:spcPts val="0"/>
              </a:spcAft>
              <a:buClr>
                <a:schemeClr val="dk1"/>
              </a:buClr>
              <a:buSzPts val="4750"/>
              <a:buFont typeface="Nunito"/>
              <a:buAutoNum type="arabicPeriod"/>
            </a:pPr>
            <a:r>
              <a:rPr b="1" lang="en-US" sz="4750" u="sng">
                <a:solidFill>
                  <a:schemeClr val="dk1"/>
                </a:solidFill>
                <a:latin typeface="Nunito"/>
                <a:ea typeface="Nunito"/>
                <a:cs typeface="Nunito"/>
                <a:sym typeface="Nunito"/>
              </a:rPr>
              <a:t>Remote work is efficient</a:t>
            </a:r>
            <a:r>
              <a:rPr lang="en-US" sz="4750">
                <a:solidFill>
                  <a:schemeClr val="dk1"/>
                </a:solidFill>
                <a:latin typeface="Nunito"/>
                <a:ea typeface="Nunito"/>
                <a:cs typeface="Nunito"/>
                <a:sym typeface="Nunito"/>
              </a:rPr>
              <a:t>, but </a:t>
            </a:r>
            <a:r>
              <a:rPr b="1" lang="en-US" sz="4750" u="sng">
                <a:solidFill>
                  <a:schemeClr val="dk1"/>
                </a:solidFill>
                <a:latin typeface="Nunito"/>
                <a:ea typeface="Nunito"/>
                <a:cs typeface="Nunito"/>
                <a:sym typeface="Nunito"/>
              </a:rPr>
              <a:t>social isolation is common</a:t>
            </a:r>
            <a:r>
              <a:rPr lang="en-US" sz="4750">
                <a:solidFill>
                  <a:schemeClr val="dk1"/>
                </a:solidFill>
                <a:latin typeface="Nunito"/>
                <a:ea typeface="Nunito"/>
                <a:cs typeface="Nunito"/>
                <a:sym typeface="Nunito"/>
              </a:rPr>
              <a:t> among developers.</a:t>
            </a:r>
            <a:endParaRPr sz="4750">
              <a:solidFill>
                <a:schemeClr val="dk1"/>
              </a:solidFill>
              <a:latin typeface="Nunito"/>
              <a:ea typeface="Nunito"/>
              <a:cs typeface="Nunito"/>
              <a:sym typeface="Nunito"/>
            </a:endParaRPr>
          </a:p>
          <a:p>
            <a:pPr indent="-758825" lvl="0" marL="685800" rtl="0" algn="l">
              <a:lnSpc>
                <a:spcPct val="110000"/>
              </a:lnSpc>
              <a:spcBef>
                <a:spcPts val="0"/>
              </a:spcBef>
              <a:spcAft>
                <a:spcPts val="0"/>
              </a:spcAft>
              <a:buClr>
                <a:schemeClr val="dk1"/>
              </a:buClr>
              <a:buSzPts val="4750"/>
              <a:buFont typeface="Nunito"/>
              <a:buAutoNum type="arabicPeriod"/>
            </a:pPr>
            <a:r>
              <a:rPr lang="en-US" sz="4750">
                <a:solidFill>
                  <a:schemeClr val="dk1"/>
                </a:solidFill>
                <a:latin typeface="Nunito"/>
                <a:ea typeface="Nunito"/>
                <a:cs typeface="Nunito"/>
                <a:sym typeface="Nunito"/>
              </a:rPr>
              <a:t>Developers </a:t>
            </a:r>
            <a:r>
              <a:rPr b="1" lang="en-US" sz="4750" u="sng">
                <a:solidFill>
                  <a:schemeClr val="dk1"/>
                </a:solidFill>
                <a:latin typeface="Nunito"/>
                <a:ea typeface="Nunito"/>
                <a:cs typeface="Nunito"/>
                <a:sym typeface="Nunito"/>
              </a:rPr>
              <a:t>did not want “serious” meetings in VR</a:t>
            </a:r>
            <a:r>
              <a:rPr lang="en-US" sz="4750">
                <a:solidFill>
                  <a:schemeClr val="dk1"/>
                </a:solidFill>
                <a:latin typeface="Nunito"/>
                <a:ea typeface="Nunito"/>
                <a:cs typeface="Nunito"/>
                <a:sym typeface="Nunito"/>
              </a:rPr>
              <a:t>.</a:t>
            </a:r>
            <a:endParaRPr sz="4750">
              <a:solidFill>
                <a:schemeClr val="dk1"/>
              </a:solidFill>
              <a:latin typeface="Nunito"/>
              <a:ea typeface="Nunito"/>
              <a:cs typeface="Nunito"/>
              <a:sym typeface="Nunito"/>
            </a:endParaRPr>
          </a:p>
          <a:p>
            <a:pPr indent="-1216025" lvl="1" marL="2057400" rtl="0" algn="l">
              <a:lnSpc>
                <a:spcPct val="110000"/>
              </a:lnSpc>
              <a:spcBef>
                <a:spcPts val="0"/>
              </a:spcBef>
              <a:spcAft>
                <a:spcPts val="0"/>
              </a:spcAft>
              <a:buClr>
                <a:schemeClr val="dk1"/>
              </a:buClr>
              <a:buSzPts val="4750"/>
              <a:buFont typeface="Nunito"/>
              <a:buAutoNum type="alphaLcPeriod"/>
            </a:pPr>
            <a:r>
              <a:rPr lang="en-US" sz="4750">
                <a:solidFill>
                  <a:schemeClr val="dk1"/>
                </a:solidFill>
                <a:latin typeface="Nunito"/>
                <a:ea typeface="Nunito"/>
                <a:cs typeface="Nunito"/>
                <a:sym typeface="Nunito"/>
              </a:rPr>
              <a:t>Instead, they want  </a:t>
            </a:r>
            <a:r>
              <a:rPr b="1" lang="en-US" sz="4750" u="sng">
                <a:solidFill>
                  <a:schemeClr val="dk1"/>
                </a:solidFill>
                <a:latin typeface="Nunito"/>
                <a:ea typeface="Nunito"/>
                <a:cs typeface="Nunito"/>
                <a:sym typeface="Nunito"/>
              </a:rPr>
              <a:t>informal </a:t>
            </a:r>
            <a:r>
              <a:rPr lang="en-US" sz="4750">
                <a:solidFill>
                  <a:schemeClr val="dk1"/>
                </a:solidFill>
                <a:latin typeface="Nunito"/>
                <a:ea typeface="Nunito"/>
                <a:cs typeface="Nunito"/>
                <a:sym typeface="Nunito"/>
              </a:rPr>
              <a:t>and </a:t>
            </a:r>
            <a:r>
              <a:rPr b="1" lang="en-US" sz="4750" u="sng">
                <a:solidFill>
                  <a:schemeClr val="dk1"/>
                </a:solidFill>
                <a:latin typeface="Nunito"/>
                <a:ea typeface="Nunito"/>
                <a:cs typeface="Nunito"/>
                <a:sym typeface="Nunito"/>
              </a:rPr>
              <a:t>unstructured social play </a:t>
            </a:r>
            <a:r>
              <a:rPr lang="en-US" sz="4750">
                <a:solidFill>
                  <a:schemeClr val="dk1"/>
                </a:solidFill>
                <a:latin typeface="Nunito"/>
                <a:ea typeface="Nunito"/>
                <a:cs typeface="Nunito"/>
                <a:sym typeface="Nunito"/>
              </a:rPr>
              <a:t>(e.g., toys, puzzles)</a:t>
            </a:r>
            <a:endParaRPr sz="4750">
              <a:solidFill>
                <a:schemeClr val="dk1"/>
              </a:solidFill>
              <a:latin typeface="Nunito"/>
              <a:ea typeface="Nunito"/>
              <a:cs typeface="Nunito"/>
              <a:sym typeface="Nunito"/>
            </a:endParaRPr>
          </a:p>
          <a:p>
            <a:pPr indent="-758825" lvl="0" marL="685800" rtl="0" algn="l">
              <a:lnSpc>
                <a:spcPct val="110000"/>
              </a:lnSpc>
              <a:spcBef>
                <a:spcPts val="0"/>
              </a:spcBef>
              <a:spcAft>
                <a:spcPts val="0"/>
              </a:spcAft>
              <a:buClr>
                <a:schemeClr val="dk1"/>
              </a:buClr>
              <a:buSzPts val="4750"/>
              <a:buFont typeface="Nunito"/>
              <a:buAutoNum type="arabicPeriod"/>
            </a:pPr>
            <a:r>
              <a:rPr b="1" lang="en-US" sz="4750" u="sng">
                <a:solidFill>
                  <a:schemeClr val="dk1"/>
                </a:solidFill>
                <a:latin typeface="Nunito"/>
                <a:ea typeface="Nunito"/>
                <a:cs typeface="Nunito"/>
                <a:sym typeface="Nunito"/>
              </a:rPr>
              <a:t>Fidgeting is good!</a:t>
            </a:r>
            <a:r>
              <a:rPr lang="en-US" sz="4750">
                <a:solidFill>
                  <a:schemeClr val="dk1"/>
                </a:solidFill>
                <a:latin typeface="Nunito"/>
                <a:ea typeface="Nunito"/>
                <a:cs typeface="Nunito"/>
                <a:sym typeface="Nunito"/>
              </a:rPr>
              <a:t> Focusing on fun collective activities was most successful.</a:t>
            </a:r>
            <a:endParaRPr sz="4750">
              <a:solidFill>
                <a:schemeClr val="dk1"/>
              </a:solidFill>
              <a:latin typeface="Nunito"/>
              <a:ea typeface="Nunito"/>
              <a:cs typeface="Nunito"/>
              <a:sym typeface="Nunito"/>
            </a:endParaRPr>
          </a:p>
          <a:p>
            <a:pPr indent="-758825" lvl="0" marL="685800" rtl="0" algn="l">
              <a:lnSpc>
                <a:spcPct val="110000"/>
              </a:lnSpc>
              <a:spcBef>
                <a:spcPts val="0"/>
              </a:spcBef>
              <a:spcAft>
                <a:spcPts val="0"/>
              </a:spcAft>
              <a:buClr>
                <a:schemeClr val="dk1"/>
              </a:buClr>
              <a:buSzPts val="4750"/>
              <a:buFont typeface="Nunito"/>
              <a:buAutoNum type="arabicPeriod"/>
            </a:pPr>
            <a:r>
              <a:rPr lang="en-US" sz="4750">
                <a:solidFill>
                  <a:schemeClr val="dk1"/>
                </a:solidFill>
                <a:latin typeface="Nunito"/>
                <a:ea typeface="Nunito"/>
                <a:cs typeface="Nunito"/>
                <a:sym typeface="Nunito"/>
              </a:rPr>
              <a:t>Developers see </a:t>
            </a:r>
            <a:r>
              <a:rPr b="1" lang="en-US" sz="4750" u="sng">
                <a:solidFill>
                  <a:schemeClr val="dk1"/>
                </a:solidFill>
                <a:latin typeface="Nunito"/>
                <a:ea typeface="Nunito"/>
                <a:cs typeface="Nunito"/>
                <a:sym typeface="Nunito"/>
              </a:rPr>
              <a:t>play as </a:t>
            </a:r>
            <a:r>
              <a:rPr b="1" lang="en-US" sz="4750" u="sng">
                <a:solidFill>
                  <a:schemeClr val="dk1"/>
                </a:solidFill>
                <a:latin typeface="Nunito"/>
                <a:ea typeface="Nunito"/>
                <a:cs typeface="Nunito"/>
                <a:sym typeface="Nunito"/>
              </a:rPr>
              <a:t>instrumental in production</a:t>
            </a:r>
            <a:r>
              <a:rPr lang="en-US" sz="4750">
                <a:solidFill>
                  <a:schemeClr val="dk1"/>
                </a:solidFill>
                <a:latin typeface="Nunito"/>
                <a:ea typeface="Nunito"/>
                <a:cs typeface="Nunito"/>
                <a:sym typeface="Nunito"/>
              </a:rPr>
              <a:t>, </a:t>
            </a:r>
            <a:endParaRPr sz="4750">
              <a:solidFill>
                <a:schemeClr val="dk1"/>
              </a:solidFill>
              <a:latin typeface="Nunito"/>
              <a:ea typeface="Nunito"/>
              <a:cs typeface="Nunito"/>
              <a:sym typeface="Nunito"/>
            </a:endParaRPr>
          </a:p>
          <a:p>
            <a:pPr indent="-1216025" lvl="1" marL="2000250" rtl="0" algn="l">
              <a:lnSpc>
                <a:spcPct val="110000"/>
              </a:lnSpc>
              <a:spcBef>
                <a:spcPts val="0"/>
              </a:spcBef>
              <a:spcAft>
                <a:spcPts val="0"/>
              </a:spcAft>
              <a:buClr>
                <a:schemeClr val="dk1"/>
              </a:buClr>
              <a:buSzPts val="4750"/>
              <a:buFont typeface="Nunito"/>
              <a:buAutoNum type="alphaLcPeriod"/>
            </a:pPr>
            <a:r>
              <a:rPr lang="en-US" sz="4750">
                <a:solidFill>
                  <a:schemeClr val="dk1"/>
                </a:solidFill>
                <a:latin typeface="Nunito"/>
                <a:ea typeface="Nunito"/>
                <a:cs typeface="Nunito"/>
                <a:sym typeface="Nunito"/>
              </a:rPr>
              <a:t>Especially true for </a:t>
            </a:r>
            <a:r>
              <a:rPr b="1" lang="en-US" sz="4750" u="sng">
                <a:solidFill>
                  <a:schemeClr val="dk1"/>
                </a:solidFill>
                <a:latin typeface="Nunito"/>
                <a:ea typeface="Nunito"/>
                <a:cs typeface="Nunito"/>
                <a:sym typeface="Nunito"/>
              </a:rPr>
              <a:t>testing tools &amp; creating examples</a:t>
            </a:r>
            <a:r>
              <a:rPr lang="en-US" sz="4750">
                <a:solidFill>
                  <a:schemeClr val="dk1"/>
                </a:solidFill>
                <a:latin typeface="Nunito"/>
                <a:ea typeface="Nunito"/>
                <a:cs typeface="Nunito"/>
                <a:sym typeface="Nunito"/>
              </a:rPr>
              <a:t>.</a:t>
            </a:r>
            <a:endParaRPr sz="4750">
              <a:solidFill>
                <a:schemeClr val="dk1"/>
              </a:solidFill>
              <a:latin typeface="Nunito"/>
              <a:ea typeface="Nunito"/>
              <a:cs typeface="Nunito"/>
              <a:sym typeface="Nunito"/>
            </a:endParaRPr>
          </a:p>
          <a:p>
            <a:pPr indent="-758825" lvl="0" marL="685800" rtl="0" algn="l">
              <a:lnSpc>
                <a:spcPct val="110000"/>
              </a:lnSpc>
              <a:spcBef>
                <a:spcPts val="0"/>
              </a:spcBef>
              <a:spcAft>
                <a:spcPts val="0"/>
              </a:spcAft>
              <a:buClr>
                <a:schemeClr val="dk1"/>
              </a:buClr>
              <a:buSzPts val="4750"/>
              <a:buFont typeface="Nunito"/>
              <a:buAutoNum type="arabicPeriod"/>
            </a:pPr>
            <a:r>
              <a:rPr lang="en-US" sz="4750">
                <a:solidFill>
                  <a:schemeClr val="dk1"/>
                </a:solidFill>
                <a:latin typeface="Nunito"/>
                <a:ea typeface="Nunito"/>
                <a:cs typeface="Nunito"/>
                <a:sym typeface="Nunito"/>
              </a:rPr>
              <a:t>Time spent in VR meetings has a </a:t>
            </a:r>
            <a:r>
              <a:rPr b="1" lang="en-US" sz="4750" u="sng">
                <a:solidFill>
                  <a:schemeClr val="dk1"/>
                </a:solidFill>
                <a:latin typeface="Nunito"/>
                <a:ea typeface="Nunito"/>
                <a:cs typeface="Nunito"/>
                <a:sym typeface="Nunito"/>
              </a:rPr>
              <a:t>curvilinear relationship </a:t>
            </a:r>
            <a:r>
              <a:rPr lang="en-US" sz="4750">
                <a:solidFill>
                  <a:schemeClr val="dk1"/>
                </a:solidFill>
                <a:latin typeface="Nunito"/>
                <a:ea typeface="Nunito"/>
                <a:cs typeface="Nunito"/>
                <a:sym typeface="Nunito"/>
              </a:rPr>
              <a:t>with </a:t>
            </a:r>
            <a:r>
              <a:rPr b="1" lang="en-US" sz="4750" u="sng">
                <a:solidFill>
                  <a:schemeClr val="dk1"/>
                </a:solidFill>
                <a:latin typeface="Nunito"/>
                <a:ea typeface="Nunito"/>
                <a:cs typeface="Nunito"/>
                <a:sym typeface="Nunito"/>
              </a:rPr>
              <a:t>enjoyment</a:t>
            </a:r>
            <a:r>
              <a:rPr lang="en-US" sz="4750">
                <a:solidFill>
                  <a:schemeClr val="dk1"/>
                </a:solidFill>
                <a:latin typeface="Nunito"/>
                <a:ea typeface="Nunito"/>
                <a:cs typeface="Nunito"/>
                <a:sym typeface="Nunito"/>
              </a:rPr>
              <a:t>.</a:t>
            </a:r>
            <a:endParaRPr sz="4750">
              <a:solidFill>
                <a:schemeClr val="dk1"/>
              </a:solidFill>
              <a:latin typeface="Nunito"/>
              <a:ea typeface="Nunito"/>
              <a:cs typeface="Nunito"/>
              <a:sym typeface="Nunito"/>
            </a:endParaRPr>
          </a:p>
          <a:p>
            <a:pPr indent="-758825" lvl="0" marL="685800" rtl="0" algn="l">
              <a:lnSpc>
                <a:spcPct val="110000"/>
              </a:lnSpc>
              <a:spcBef>
                <a:spcPts val="0"/>
              </a:spcBef>
              <a:spcAft>
                <a:spcPts val="0"/>
              </a:spcAft>
              <a:buClr>
                <a:schemeClr val="dk1"/>
              </a:buClr>
              <a:buSzPts val="4750"/>
              <a:buFont typeface="Nunito"/>
              <a:buAutoNum type="arabicPeriod"/>
            </a:pPr>
            <a:r>
              <a:rPr b="1" lang="en-US" sz="4750" u="sng">
                <a:solidFill>
                  <a:schemeClr val="dk1"/>
                </a:solidFill>
                <a:latin typeface="Nunito"/>
                <a:ea typeface="Nunito"/>
                <a:cs typeface="Nunito"/>
                <a:sym typeface="Nunito"/>
              </a:rPr>
              <a:t>O</a:t>
            </a:r>
            <a:r>
              <a:rPr b="1" lang="en-US" sz="4750" u="sng">
                <a:solidFill>
                  <a:schemeClr val="dk1"/>
                </a:solidFill>
                <a:latin typeface="Nunito"/>
                <a:ea typeface="Nunito"/>
                <a:cs typeface="Nunito"/>
                <a:sym typeface="Nunito"/>
              </a:rPr>
              <a:t>nboarding</a:t>
            </a:r>
            <a:r>
              <a:rPr lang="en-US" sz="4750">
                <a:solidFill>
                  <a:schemeClr val="dk1"/>
                </a:solidFill>
                <a:latin typeface="Nunito"/>
                <a:ea typeface="Nunito"/>
                <a:cs typeface="Nunito"/>
                <a:sym typeface="Nunito"/>
              </a:rPr>
              <a:t>—</a:t>
            </a:r>
            <a:r>
              <a:rPr lang="en-US" sz="4750">
                <a:solidFill>
                  <a:schemeClr val="dk1"/>
                </a:solidFill>
                <a:latin typeface="Nunito"/>
                <a:ea typeface="Nunito"/>
                <a:cs typeface="Nunito"/>
                <a:sym typeface="Nunito"/>
              </a:rPr>
              <a:t>learning to use HMDs, accounts and avatars—</a:t>
            </a:r>
            <a:r>
              <a:rPr b="1" lang="en-US" sz="4750" u="sng">
                <a:solidFill>
                  <a:schemeClr val="dk1"/>
                </a:solidFill>
                <a:latin typeface="Nunito"/>
                <a:ea typeface="Nunito"/>
                <a:cs typeface="Nunito"/>
                <a:sym typeface="Nunito"/>
              </a:rPr>
              <a:t>is essential.</a:t>
            </a:r>
            <a:endParaRPr b="1" sz="4750" u="sng">
              <a:solidFill>
                <a:schemeClr val="dk1"/>
              </a:solidFill>
              <a:latin typeface="Nunito"/>
              <a:ea typeface="Nunito"/>
              <a:cs typeface="Nunito"/>
              <a:sym typeface="Nunito"/>
            </a:endParaRPr>
          </a:p>
          <a:p>
            <a:pPr indent="-1216025" lvl="1" marL="2057400" rtl="0" algn="l">
              <a:lnSpc>
                <a:spcPct val="110000"/>
              </a:lnSpc>
              <a:spcBef>
                <a:spcPts val="0"/>
              </a:spcBef>
              <a:spcAft>
                <a:spcPts val="0"/>
              </a:spcAft>
              <a:buClr>
                <a:schemeClr val="dk1"/>
              </a:buClr>
              <a:buSzPts val="4750"/>
              <a:buFont typeface="Nunito"/>
              <a:buAutoNum type="alphaLcPeriod"/>
            </a:pPr>
            <a:r>
              <a:rPr b="1" lang="en-US" sz="4750" u="sng">
                <a:solidFill>
                  <a:schemeClr val="dk1"/>
                </a:solidFill>
                <a:latin typeface="Nunito"/>
                <a:ea typeface="Nunito"/>
                <a:cs typeface="Nunito"/>
                <a:sym typeface="Nunito"/>
              </a:rPr>
              <a:t>Onboarding issues</a:t>
            </a:r>
            <a:r>
              <a:rPr lang="en-US" sz="4750">
                <a:solidFill>
                  <a:schemeClr val="dk1"/>
                </a:solidFill>
                <a:latin typeface="Nunito"/>
                <a:ea typeface="Nunito"/>
                <a:cs typeface="Nunito"/>
                <a:sym typeface="Nunito"/>
              </a:rPr>
              <a:t> are prevalent, </a:t>
            </a:r>
            <a:r>
              <a:rPr lang="en-US" sz="4750">
                <a:solidFill>
                  <a:schemeClr val="dk1"/>
                </a:solidFill>
                <a:latin typeface="Nunito"/>
                <a:ea typeface="Nunito"/>
                <a:cs typeface="Nunito"/>
                <a:sym typeface="Nunito"/>
              </a:rPr>
              <a:t>significant </a:t>
            </a:r>
            <a:r>
              <a:rPr b="1" lang="en-US" sz="4750" u="sng">
                <a:solidFill>
                  <a:schemeClr val="dk1"/>
                </a:solidFill>
                <a:latin typeface="Nunito"/>
                <a:ea typeface="Nunito"/>
                <a:cs typeface="Nunito"/>
                <a:sym typeface="Nunito"/>
              </a:rPr>
              <a:t>barriers</a:t>
            </a:r>
            <a:r>
              <a:rPr lang="en-US" sz="4750">
                <a:solidFill>
                  <a:schemeClr val="dk1"/>
                </a:solidFill>
                <a:latin typeface="Nunito"/>
                <a:ea typeface="Nunito"/>
                <a:cs typeface="Nunito"/>
                <a:sym typeface="Nunito"/>
              </a:rPr>
              <a:t> to VR platform </a:t>
            </a:r>
            <a:r>
              <a:rPr b="1" lang="en-US" sz="4750" u="sng">
                <a:solidFill>
                  <a:schemeClr val="dk1"/>
                </a:solidFill>
                <a:latin typeface="Nunito"/>
                <a:ea typeface="Nunito"/>
                <a:cs typeface="Nunito"/>
                <a:sym typeface="Nunito"/>
              </a:rPr>
              <a:t>adoption</a:t>
            </a:r>
            <a:r>
              <a:rPr lang="en-US" sz="4750">
                <a:solidFill>
                  <a:schemeClr val="dk1"/>
                </a:solidFill>
                <a:latin typeface="Nunito"/>
                <a:ea typeface="Nunito"/>
                <a:cs typeface="Nunito"/>
                <a:sym typeface="Nunito"/>
              </a:rPr>
              <a:t>.</a:t>
            </a:r>
            <a:endParaRPr b="1" sz="4750">
              <a:solidFill>
                <a:schemeClr val="dk1"/>
              </a:solidFill>
              <a:latin typeface="Nunito"/>
              <a:ea typeface="Nunito"/>
              <a:cs typeface="Nunito"/>
              <a:sym typeface="Nunito"/>
            </a:endParaRPr>
          </a:p>
          <a:p>
            <a:pPr indent="-758825" lvl="0" marL="685800" rtl="0" algn="l">
              <a:lnSpc>
                <a:spcPct val="110000"/>
              </a:lnSpc>
              <a:spcBef>
                <a:spcPts val="0"/>
              </a:spcBef>
              <a:spcAft>
                <a:spcPts val="0"/>
              </a:spcAft>
              <a:buClr>
                <a:schemeClr val="dk1"/>
              </a:buClr>
              <a:buSzPts val="4750"/>
              <a:buFont typeface="Nunito"/>
              <a:buAutoNum type="arabicPeriod"/>
            </a:pPr>
            <a:r>
              <a:rPr b="1" lang="en-US" sz="4750" u="sng">
                <a:solidFill>
                  <a:schemeClr val="dk1"/>
                </a:solidFill>
                <a:latin typeface="Nunito"/>
                <a:ea typeface="Nunito"/>
                <a:cs typeface="Nunito"/>
                <a:sym typeface="Nunito"/>
              </a:rPr>
              <a:t>Virtual meeting platform features (e.g., self-presentation mods)</a:t>
            </a:r>
            <a:r>
              <a:rPr lang="en-US" sz="4750">
                <a:solidFill>
                  <a:schemeClr val="dk1"/>
                </a:solidFill>
                <a:latin typeface="Nunito"/>
                <a:ea typeface="Nunito"/>
                <a:cs typeface="Nunito"/>
                <a:sym typeface="Nunito"/>
              </a:rPr>
              <a:t> are correlated with </a:t>
            </a:r>
            <a:r>
              <a:rPr b="1" lang="en-US" sz="4750" u="sng">
                <a:solidFill>
                  <a:schemeClr val="dk1"/>
                </a:solidFill>
                <a:latin typeface="Nunito"/>
                <a:ea typeface="Nunito"/>
                <a:cs typeface="Nunito"/>
                <a:sym typeface="Nunito"/>
              </a:rPr>
              <a:t>virtual</a:t>
            </a:r>
            <a:r>
              <a:rPr b="1" lang="en-US" sz="4750" u="sng">
                <a:solidFill>
                  <a:schemeClr val="dk1"/>
                </a:solidFill>
                <a:latin typeface="Nunito"/>
                <a:ea typeface="Nunito"/>
                <a:cs typeface="Nunito"/>
                <a:sym typeface="Nunito"/>
              </a:rPr>
              <a:t> meeting fatigue</a:t>
            </a:r>
            <a:r>
              <a:rPr lang="en-US" sz="4750">
                <a:solidFill>
                  <a:schemeClr val="dk1"/>
                </a:solidFill>
                <a:latin typeface="Nunito"/>
                <a:ea typeface="Nunito"/>
                <a:cs typeface="Nunito"/>
                <a:sym typeface="Nunito"/>
              </a:rPr>
              <a:t> and other </a:t>
            </a:r>
            <a:r>
              <a:rPr b="1" lang="en-US" sz="4750" u="sng">
                <a:solidFill>
                  <a:schemeClr val="dk1"/>
                </a:solidFill>
                <a:latin typeface="Nunito"/>
                <a:ea typeface="Nunito"/>
                <a:cs typeface="Nunito"/>
                <a:sym typeface="Nunito"/>
              </a:rPr>
              <a:t>psychological outcomes </a:t>
            </a:r>
            <a:r>
              <a:rPr lang="en-US" sz="4750">
                <a:solidFill>
                  <a:schemeClr val="dk1"/>
                </a:solidFill>
                <a:latin typeface="Nunito"/>
                <a:ea typeface="Nunito"/>
                <a:cs typeface="Nunito"/>
                <a:sym typeface="Nunito"/>
              </a:rPr>
              <a:t>(e.g., social interaction anxiety, perceived competence, relatedness, </a:t>
            </a:r>
            <a:r>
              <a:rPr lang="en-US" sz="4750">
                <a:solidFill>
                  <a:schemeClr val="dk1"/>
                </a:solidFill>
                <a:latin typeface="Nunito"/>
                <a:ea typeface="Nunito"/>
                <a:cs typeface="Nunito"/>
                <a:sym typeface="Nunito"/>
              </a:rPr>
              <a:t>autonomy). </a:t>
            </a:r>
            <a:endParaRPr sz="4750">
              <a:solidFill>
                <a:schemeClr val="dk1"/>
              </a:solidFill>
              <a:latin typeface="Nunito"/>
              <a:ea typeface="Nunito"/>
              <a:cs typeface="Nunito"/>
              <a:sym typeface="Nunito"/>
            </a:endParaRPr>
          </a:p>
          <a:p>
            <a:pPr indent="-1216025" lvl="1" marL="2171700" rtl="0" algn="l">
              <a:lnSpc>
                <a:spcPct val="110000"/>
              </a:lnSpc>
              <a:spcBef>
                <a:spcPts val="0"/>
              </a:spcBef>
              <a:spcAft>
                <a:spcPts val="0"/>
              </a:spcAft>
              <a:buClr>
                <a:schemeClr val="dk1"/>
              </a:buClr>
              <a:buSzPts val="4750"/>
              <a:buFont typeface="Nunito"/>
              <a:buAutoNum type="alphaLcPeriod"/>
            </a:pPr>
            <a:r>
              <a:rPr lang="en-US" sz="4750">
                <a:solidFill>
                  <a:schemeClr val="dk1"/>
                </a:solidFill>
                <a:latin typeface="Nunito"/>
                <a:ea typeface="Nunito"/>
                <a:cs typeface="Nunito"/>
                <a:sym typeface="Nunito"/>
              </a:rPr>
              <a:t>Effects vary by </a:t>
            </a:r>
            <a:r>
              <a:rPr b="1" lang="en-US" sz="4750" u="sng">
                <a:solidFill>
                  <a:schemeClr val="dk1"/>
                </a:solidFill>
                <a:latin typeface="Nunito"/>
                <a:ea typeface="Nunito"/>
                <a:cs typeface="Nunito"/>
                <a:sym typeface="Nunito"/>
              </a:rPr>
              <a:t>demographics </a:t>
            </a:r>
            <a:r>
              <a:rPr lang="en-US" sz="4750">
                <a:solidFill>
                  <a:schemeClr val="dk1"/>
                </a:solidFill>
                <a:latin typeface="Nunito"/>
                <a:ea typeface="Nunito"/>
                <a:cs typeface="Nunito"/>
                <a:sym typeface="Nunito"/>
              </a:rPr>
              <a:t>(e.g., gender, race, and years of job experience).</a:t>
            </a:r>
            <a:endParaRPr sz="4750">
              <a:latin typeface="Nunito"/>
              <a:ea typeface="Nunito"/>
              <a:cs typeface="Nunito"/>
              <a:sym typeface="Nunito"/>
            </a:endParaRPr>
          </a:p>
        </p:txBody>
      </p:sp>
      <p:pic>
        <p:nvPicPr>
          <p:cNvPr id="95" name="Google Shape;95;g23d238b1f87_3_245"/>
          <p:cNvPicPr preferRelativeResize="0"/>
          <p:nvPr/>
        </p:nvPicPr>
        <p:blipFill>
          <a:blip r:embed="rId4">
            <a:alphaModFix/>
          </a:blip>
          <a:stretch>
            <a:fillRect/>
          </a:stretch>
        </p:blipFill>
        <p:spPr>
          <a:xfrm>
            <a:off x="4324293" y="630924"/>
            <a:ext cx="6699904" cy="3255115"/>
          </a:xfrm>
          <a:prstGeom prst="rect">
            <a:avLst/>
          </a:prstGeom>
          <a:noFill/>
          <a:ln>
            <a:noFill/>
          </a:ln>
        </p:spPr>
      </p:pic>
      <p:sp>
        <p:nvSpPr>
          <p:cNvPr id="96" name="Google Shape;96;g23d238b1f87_3_245"/>
          <p:cNvSpPr txBox="1"/>
          <p:nvPr>
            <p:ph type="title"/>
          </p:nvPr>
        </p:nvSpPr>
        <p:spPr>
          <a:xfrm>
            <a:off x="11282125" y="506025"/>
            <a:ext cx="32105100" cy="3504900"/>
          </a:xfrm>
          <a:prstGeom prst="rect">
            <a:avLst/>
          </a:prstGeom>
          <a:noFill/>
          <a:ln>
            <a:noFill/>
          </a:ln>
        </p:spPr>
        <p:txBody>
          <a:bodyPr anchorCtr="0" anchor="t" bIns="182800" lIns="91425" spcFirstLastPara="1" rIns="91425" wrap="square" tIns="182800">
            <a:noAutofit/>
          </a:bodyPr>
          <a:lstStyle/>
          <a:p>
            <a:pPr indent="0" lvl="0" marL="0" rtl="0" algn="l">
              <a:spcBef>
                <a:spcPts val="0"/>
              </a:spcBef>
              <a:spcAft>
                <a:spcPts val="0"/>
              </a:spcAft>
              <a:buClr>
                <a:schemeClr val="dk1"/>
              </a:buClr>
              <a:buSzPts val="8000"/>
              <a:buFont typeface="Calibri"/>
              <a:buNone/>
            </a:pPr>
            <a:r>
              <a:rPr b="1" lang="en-US" sz="6800">
                <a:solidFill>
                  <a:srgbClr val="49274A"/>
                </a:solidFill>
                <a:latin typeface="Bowlby One SC"/>
                <a:ea typeface="Bowlby One SC"/>
                <a:cs typeface="Bowlby One SC"/>
                <a:sym typeface="Bowlby One SC"/>
              </a:rPr>
              <a:t>2128803: Virtual Meeting Support for Enhanced Well-Being and Equity for Game Developers (2023)</a:t>
            </a:r>
            <a:endParaRPr b="1" sz="6800">
              <a:solidFill>
                <a:srgbClr val="49274A"/>
              </a:solidFill>
              <a:latin typeface="Bowlby One SC"/>
              <a:ea typeface="Bowlby One SC"/>
              <a:cs typeface="Bowlby One SC"/>
              <a:sym typeface="Bowlby One SC"/>
            </a:endParaRPr>
          </a:p>
          <a:p>
            <a:pPr indent="0" lvl="0" marL="0" rtl="0" algn="l">
              <a:spcBef>
                <a:spcPts val="0"/>
              </a:spcBef>
              <a:spcAft>
                <a:spcPts val="0"/>
              </a:spcAft>
              <a:buClr>
                <a:schemeClr val="dk1"/>
              </a:buClr>
              <a:buSzPts val="4400"/>
              <a:buFont typeface="Arial"/>
              <a:buNone/>
            </a:pPr>
            <a:r>
              <a:rPr lang="en-US" sz="4500">
                <a:solidFill>
                  <a:srgbClr val="94618E"/>
                </a:solidFill>
                <a:latin typeface="Outfit Medium"/>
                <a:ea typeface="Outfit Medium"/>
                <a:cs typeface="Outfit Medium"/>
                <a:sym typeface="Outfit Medium"/>
              </a:rPr>
              <a:t>Leadership Team: </a:t>
            </a:r>
            <a:r>
              <a:rPr lang="en-US" sz="4500">
                <a:solidFill>
                  <a:srgbClr val="94618E"/>
                </a:solidFill>
                <a:latin typeface="Outfit Medium"/>
                <a:ea typeface="Outfit Medium"/>
                <a:cs typeface="Outfit Medium"/>
                <a:sym typeface="Outfit Medium"/>
              </a:rPr>
              <a:t>Rabindra (Robby) Ratan, Michigan State U, </a:t>
            </a:r>
            <a:r>
              <a:rPr lang="en-US" sz="4500" u="sng">
                <a:solidFill>
                  <a:srgbClr val="94618E"/>
                </a:solidFill>
                <a:latin typeface="Outfit Medium"/>
                <a:ea typeface="Outfit Medium"/>
                <a:cs typeface="Outfit Medium"/>
                <a:sym typeface="Outfit Medium"/>
                <a:hlinkClick r:id="rId5">
                  <a:extLst>
                    <a:ext uri="{A12FA001-AC4F-418D-AE19-62706E023703}">
                      <ahyp:hlinkClr val="tx"/>
                    </a:ext>
                  </a:extLst>
                </a:hlinkClick>
              </a:rPr>
              <a:t>rar@msu.edu</a:t>
            </a:r>
            <a:r>
              <a:rPr lang="en-US" sz="4500">
                <a:solidFill>
                  <a:srgbClr val="94618E"/>
                </a:solidFill>
                <a:latin typeface="Outfit Medium"/>
                <a:ea typeface="Outfit Medium"/>
                <a:cs typeface="Outfit Medium"/>
                <a:sym typeface="Outfit Medium"/>
              </a:rPr>
              <a:t>; Maxwell Foxman, U of Oregon; Alex Leith, SIU Edwardsville; Brian Winn, Michigan State U; David Beyea, U of Wisconsin-Whitewater; Brian Klebig, Bethany Lutheran College</a:t>
            </a:r>
            <a:endParaRPr b="1" sz="7700"/>
          </a:p>
        </p:txBody>
      </p:sp>
      <p:sp>
        <p:nvSpPr>
          <p:cNvPr id="97" name="Google Shape;97;g23d238b1f87_3_245"/>
          <p:cNvSpPr/>
          <p:nvPr/>
        </p:nvSpPr>
        <p:spPr>
          <a:xfrm>
            <a:off x="18759420" y="4404903"/>
            <a:ext cx="24568800" cy="1249800"/>
          </a:xfrm>
          <a:prstGeom prst="rect">
            <a:avLst/>
          </a:prstGeom>
          <a:solidFill>
            <a:srgbClr val="49274A"/>
          </a:solidFill>
          <a:ln cap="flat" cmpd="sng" w="28575">
            <a:solidFill>
              <a:srgbClr val="49274A"/>
            </a:solidFill>
            <a:prstDash val="solid"/>
            <a:round/>
            <a:headEnd len="sm" w="sm" type="none"/>
            <a:tailEnd len="sm" w="sm" type="none"/>
          </a:ln>
        </p:spPr>
        <p:txBody>
          <a:bodyPr anchorCtr="0" anchor="ctr" bIns="365700" lIns="365700" spcFirstLastPara="1" rIns="365700" wrap="square" tIns="365700">
            <a:noAutofit/>
          </a:bodyPr>
          <a:lstStyle/>
          <a:p>
            <a:pPr indent="0" lvl="0" marL="0" rtl="0" algn="ctr">
              <a:spcBef>
                <a:spcPts val="0"/>
              </a:spcBef>
              <a:spcAft>
                <a:spcPts val="0"/>
              </a:spcAft>
              <a:buNone/>
            </a:pPr>
            <a:r>
              <a:rPr lang="en-US" sz="4800">
                <a:solidFill>
                  <a:schemeClr val="lt1"/>
                </a:solidFill>
                <a:latin typeface="Bowlby One SC"/>
                <a:ea typeface="Bowlby One SC"/>
                <a:cs typeface="Bowlby One SC"/>
                <a:sym typeface="Bowlby One SC"/>
              </a:rPr>
              <a:t>key findings from products (2023) and studies in-progress</a:t>
            </a:r>
            <a:endParaRPr sz="4800">
              <a:solidFill>
                <a:schemeClr val="lt1"/>
              </a:solidFill>
              <a:latin typeface="Bowlby One SC"/>
              <a:ea typeface="Bowlby One SC"/>
              <a:cs typeface="Bowlby One SC"/>
              <a:sym typeface="Bowlby One SC"/>
            </a:endParaRPr>
          </a:p>
        </p:txBody>
      </p:sp>
      <p:sp>
        <p:nvSpPr>
          <p:cNvPr id="98" name="Google Shape;98;g23d238b1f87_3_245"/>
          <p:cNvSpPr/>
          <p:nvPr/>
        </p:nvSpPr>
        <p:spPr>
          <a:xfrm>
            <a:off x="4266450" y="4404903"/>
            <a:ext cx="7005000" cy="1249800"/>
          </a:xfrm>
          <a:prstGeom prst="rect">
            <a:avLst/>
          </a:prstGeom>
          <a:solidFill>
            <a:srgbClr val="49274A"/>
          </a:solidFill>
          <a:ln cap="flat" cmpd="sng" w="28575">
            <a:solidFill>
              <a:srgbClr val="49274A"/>
            </a:solidFill>
            <a:prstDash val="solid"/>
            <a:round/>
            <a:headEnd len="sm" w="sm" type="none"/>
            <a:tailEnd len="sm" w="sm" type="none"/>
          </a:ln>
        </p:spPr>
        <p:txBody>
          <a:bodyPr anchorCtr="0" anchor="ctr" bIns="365700" lIns="365700" spcFirstLastPara="1" rIns="365700" wrap="square" tIns="365700">
            <a:noAutofit/>
          </a:bodyPr>
          <a:lstStyle/>
          <a:p>
            <a:pPr indent="0" lvl="0" marL="0" rtl="0" algn="ctr">
              <a:spcBef>
                <a:spcPts val="0"/>
              </a:spcBef>
              <a:spcAft>
                <a:spcPts val="0"/>
              </a:spcAft>
              <a:buNone/>
            </a:pPr>
            <a:r>
              <a:rPr lang="en-US" sz="4800">
                <a:solidFill>
                  <a:schemeClr val="lt1"/>
                </a:solidFill>
                <a:latin typeface="Bowlby One SC"/>
                <a:ea typeface="Bowlby One SC"/>
                <a:cs typeface="Bowlby One SC"/>
                <a:sym typeface="Bowlby One SC"/>
              </a:rPr>
              <a:t>study overview</a:t>
            </a:r>
            <a:endParaRPr sz="4800">
              <a:solidFill>
                <a:schemeClr val="lt1"/>
              </a:solidFill>
              <a:latin typeface="Bowlby One SC"/>
              <a:ea typeface="Bowlby One SC"/>
              <a:cs typeface="Bowlby One SC"/>
              <a:sym typeface="Bowlby One SC"/>
            </a:endParaRPr>
          </a:p>
        </p:txBody>
      </p:sp>
      <p:sp>
        <p:nvSpPr>
          <p:cNvPr id="99" name="Google Shape;99;g23d238b1f87_3_245"/>
          <p:cNvSpPr/>
          <p:nvPr/>
        </p:nvSpPr>
        <p:spPr>
          <a:xfrm>
            <a:off x="4266450" y="5654823"/>
            <a:ext cx="7005000" cy="2743200"/>
          </a:xfrm>
          <a:prstGeom prst="rect">
            <a:avLst/>
          </a:prstGeom>
          <a:solidFill>
            <a:srgbClr val="F8EEE7"/>
          </a:solidFill>
          <a:ln cap="flat" cmpd="sng" w="28575">
            <a:solidFill>
              <a:srgbClr val="49274A"/>
            </a:solidFill>
            <a:prstDash val="solid"/>
            <a:round/>
            <a:headEnd len="sm" w="sm" type="none"/>
            <a:tailEnd len="sm" w="sm" type="none"/>
          </a:ln>
        </p:spPr>
        <p:txBody>
          <a:bodyPr anchorCtr="0" anchor="ctr" bIns="0" lIns="365750" spcFirstLastPara="1" rIns="365750" wrap="square" tIns="0">
            <a:noAutofit/>
          </a:bodyPr>
          <a:lstStyle/>
          <a:p>
            <a:pPr indent="0" lvl="0" marL="0" rtl="0" algn="ctr">
              <a:lnSpc>
                <a:spcPct val="90000"/>
              </a:lnSpc>
              <a:spcBef>
                <a:spcPts val="0"/>
              </a:spcBef>
              <a:spcAft>
                <a:spcPts val="0"/>
              </a:spcAft>
              <a:buNone/>
            </a:pPr>
            <a:r>
              <a:rPr lang="en-US" sz="4200">
                <a:solidFill>
                  <a:schemeClr val="dk1"/>
                </a:solidFill>
                <a:latin typeface="Nunito"/>
                <a:ea typeface="Nunito"/>
                <a:cs typeface="Nunito"/>
                <a:sym typeface="Nunito"/>
              </a:rPr>
              <a:t>Natural language processing to identify virtual meeting terminology</a:t>
            </a:r>
            <a:endParaRPr sz="4200">
              <a:solidFill>
                <a:schemeClr val="dk1"/>
              </a:solidFill>
              <a:latin typeface="Nunito"/>
              <a:ea typeface="Nunito"/>
              <a:cs typeface="Nunito"/>
              <a:sym typeface="Nunito"/>
            </a:endParaRPr>
          </a:p>
        </p:txBody>
      </p:sp>
      <p:sp>
        <p:nvSpPr>
          <p:cNvPr id="100" name="Google Shape;100;g23d238b1f87_3_245"/>
          <p:cNvSpPr/>
          <p:nvPr/>
        </p:nvSpPr>
        <p:spPr>
          <a:xfrm>
            <a:off x="11512934" y="5654823"/>
            <a:ext cx="7005000" cy="2743200"/>
          </a:xfrm>
          <a:prstGeom prst="rect">
            <a:avLst/>
          </a:prstGeom>
          <a:solidFill>
            <a:srgbClr val="F8EEE7"/>
          </a:solidFill>
          <a:ln cap="flat" cmpd="sng" w="28575">
            <a:solidFill>
              <a:srgbClr val="49274A"/>
            </a:solidFill>
            <a:prstDash val="solid"/>
            <a:round/>
            <a:headEnd len="sm" w="sm" type="none"/>
            <a:tailEnd len="sm" w="sm" type="none"/>
          </a:ln>
        </p:spPr>
        <p:txBody>
          <a:bodyPr anchorCtr="0" anchor="ctr" bIns="0" lIns="182875" spcFirstLastPara="1" rIns="182875" wrap="square" tIns="0">
            <a:noAutofit/>
          </a:bodyPr>
          <a:lstStyle/>
          <a:p>
            <a:pPr indent="0" lvl="0" marL="0" rtl="0" algn="ctr">
              <a:lnSpc>
                <a:spcPct val="90000"/>
              </a:lnSpc>
              <a:spcBef>
                <a:spcPts val="0"/>
              </a:spcBef>
              <a:spcAft>
                <a:spcPts val="0"/>
              </a:spcAft>
              <a:buNone/>
            </a:pPr>
            <a:r>
              <a:rPr lang="en-US" sz="4200">
                <a:solidFill>
                  <a:schemeClr val="dk1"/>
                </a:solidFill>
                <a:latin typeface="Nunito"/>
                <a:ea typeface="Nunito"/>
                <a:cs typeface="Nunito"/>
                <a:sym typeface="Nunito"/>
              </a:rPr>
              <a:t>Twitter post data (</a:t>
            </a:r>
            <a:r>
              <a:rPr lang="en-US" sz="4200">
                <a:solidFill>
                  <a:schemeClr val="dk1"/>
                </a:solidFill>
                <a:latin typeface="Nunito"/>
                <a:ea typeface="Nunito"/>
                <a:cs typeface="Nunito"/>
                <a:sym typeface="Nunito"/>
              </a:rPr>
              <a:t>5,073,146</a:t>
            </a:r>
            <a:r>
              <a:rPr lang="en-US" sz="4200">
                <a:solidFill>
                  <a:schemeClr val="dk1"/>
                </a:solidFill>
                <a:latin typeface="Nunito"/>
                <a:ea typeface="Nunito"/>
                <a:cs typeface="Nunito"/>
                <a:sym typeface="Nunito"/>
              </a:rPr>
              <a:t> tweets) collected, analyses in progress</a:t>
            </a:r>
            <a:endParaRPr sz="4200">
              <a:solidFill>
                <a:schemeClr val="dk1"/>
              </a:solidFill>
              <a:latin typeface="Nunito"/>
              <a:ea typeface="Nunito"/>
              <a:cs typeface="Nunito"/>
              <a:sym typeface="Nunito"/>
            </a:endParaRPr>
          </a:p>
        </p:txBody>
      </p:sp>
      <p:sp>
        <p:nvSpPr>
          <p:cNvPr id="101" name="Google Shape;101;g23d238b1f87_3_245"/>
          <p:cNvSpPr/>
          <p:nvPr/>
        </p:nvSpPr>
        <p:spPr>
          <a:xfrm>
            <a:off x="11512935" y="4404903"/>
            <a:ext cx="7005000" cy="1249800"/>
          </a:xfrm>
          <a:prstGeom prst="rect">
            <a:avLst/>
          </a:prstGeom>
          <a:solidFill>
            <a:srgbClr val="49274A"/>
          </a:solidFill>
          <a:ln cap="flat" cmpd="sng" w="28575">
            <a:solidFill>
              <a:srgbClr val="49274A"/>
            </a:solidFill>
            <a:prstDash val="solid"/>
            <a:round/>
            <a:headEnd len="sm" w="sm" type="none"/>
            <a:tailEnd len="sm" w="sm" type="none"/>
          </a:ln>
        </p:spPr>
        <p:txBody>
          <a:bodyPr anchorCtr="0" anchor="ctr" bIns="365700" lIns="365700" spcFirstLastPara="1" rIns="365700" wrap="square" tIns="365700">
            <a:noAutofit/>
          </a:bodyPr>
          <a:lstStyle/>
          <a:p>
            <a:pPr indent="0" lvl="0" marL="0" rtl="0" algn="ctr">
              <a:spcBef>
                <a:spcPts val="0"/>
              </a:spcBef>
              <a:spcAft>
                <a:spcPts val="0"/>
              </a:spcAft>
              <a:buNone/>
            </a:pPr>
            <a:r>
              <a:rPr lang="en-US" sz="4800">
                <a:solidFill>
                  <a:schemeClr val="lt1"/>
                </a:solidFill>
                <a:latin typeface="Bowlby One SC"/>
                <a:ea typeface="Bowlby One SC"/>
                <a:cs typeface="Bowlby One SC"/>
                <a:sym typeface="Bowlby One SC"/>
              </a:rPr>
              <a:t>activity progress</a:t>
            </a:r>
            <a:endParaRPr sz="4800">
              <a:solidFill>
                <a:schemeClr val="lt1"/>
              </a:solidFill>
              <a:latin typeface="Bowlby One SC"/>
              <a:ea typeface="Bowlby One SC"/>
              <a:cs typeface="Bowlby One SC"/>
              <a:sym typeface="Bowlby One SC"/>
            </a:endParaRPr>
          </a:p>
        </p:txBody>
      </p:sp>
      <p:sp>
        <p:nvSpPr>
          <p:cNvPr id="102" name="Google Shape;102;g23d238b1f87_3_245"/>
          <p:cNvSpPr/>
          <p:nvPr/>
        </p:nvSpPr>
        <p:spPr>
          <a:xfrm>
            <a:off x="4266450" y="8856470"/>
            <a:ext cx="7005000" cy="2743200"/>
          </a:xfrm>
          <a:prstGeom prst="rect">
            <a:avLst/>
          </a:prstGeom>
          <a:solidFill>
            <a:srgbClr val="F8EEE7"/>
          </a:solidFill>
          <a:ln cap="flat" cmpd="sng" w="28575">
            <a:solidFill>
              <a:srgbClr val="49274A"/>
            </a:solidFill>
            <a:prstDash val="solid"/>
            <a:round/>
            <a:headEnd len="sm" w="sm" type="none"/>
            <a:tailEnd len="sm" w="sm" type="none"/>
          </a:ln>
        </p:spPr>
        <p:txBody>
          <a:bodyPr anchorCtr="0" anchor="ctr" bIns="0" lIns="365700" spcFirstLastPara="1" rIns="365700" wrap="square" tIns="0">
            <a:noAutofit/>
          </a:bodyPr>
          <a:lstStyle/>
          <a:p>
            <a:pPr indent="0" lvl="0" marL="0" rtl="0" algn="ctr">
              <a:lnSpc>
                <a:spcPct val="90000"/>
              </a:lnSpc>
              <a:spcBef>
                <a:spcPts val="0"/>
              </a:spcBef>
              <a:spcAft>
                <a:spcPts val="0"/>
              </a:spcAft>
              <a:buNone/>
            </a:pPr>
            <a:r>
              <a:rPr lang="en-US" sz="4200">
                <a:solidFill>
                  <a:schemeClr val="dk1"/>
                </a:solidFill>
                <a:latin typeface="Nunito"/>
                <a:ea typeface="Nunito"/>
                <a:cs typeface="Nunito"/>
                <a:sym typeface="Nunito"/>
              </a:rPr>
              <a:t>Large survey to explore virtual meeting features' statistical association</a:t>
            </a:r>
            <a:endParaRPr sz="4200">
              <a:solidFill>
                <a:schemeClr val="dk1"/>
              </a:solidFill>
              <a:latin typeface="Nunito"/>
              <a:ea typeface="Nunito"/>
              <a:cs typeface="Nunito"/>
              <a:sym typeface="Nunito"/>
            </a:endParaRPr>
          </a:p>
        </p:txBody>
      </p:sp>
      <p:sp>
        <p:nvSpPr>
          <p:cNvPr id="103" name="Google Shape;103;g23d238b1f87_3_245"/>
          <p:cNvSpPr/>
          <p:nvPr/>
        </p:nvSpPr>
        <p:spPr>
          <a:xfrm>
            <a:off x="11512934" y="8856470"/>
            <a:ext cx="7005000" cy="2743200"/>
          </a:xfrm>
          <a:prstGeom prst="rect">
            <a:avLst/>
          </a:prstGeom>
          <a:solidFill>
            <a:srgbClr val="F8EEE7"/>
          </a:solidFill>
          <a:ln cap="flat" cmpd="sng" w="28575">
            <a:solidFill>
              <a:srgbClr val="49274A"/>
            </a:solidFill>
            <a:prstDash val="solid"/>
            <a:round/>
            <a:headEnd len="sm" w="sm" type="none"/>
            <a:tailEnd len="sm" w="sm" type="none"/>
          </a:ln>
        </p:spPr>
        <p:txBody>
          <a:bodyPr anchorCtr="0" anchor="ctr" bIns="0" lIns="365700" spcFirstLastPara="1" rIns="365700" wrap="square" tIns="0">
            <a:noAutofit/>
          </a:bodyPr>
          <a:lstStyle/>
          <a:p>
            <a:pPr indent="0" lvl="0" marL="0" rtl="0" algn="ctr">
              <a:lnSpc>
                <a:spcPct val="90000"/>
              </a:lnSpc>
              <a:spcBef>
                <a:spcPts val="0"/>
              </a:spcBef>
              <a:spcAft>
                <a:spcPts val="0"/>
              </a:spcAft>
              <a:buNone/>
            </a:pPr>
            <a:r>
              <a:rPr lang="en-US" sz="4200">
                <a:solidFill>
                  <a:schemeClr val="dk1"/>
                </a:solidFill>
                <a:latin typeface="Nunito"/>
                <a:ea typeface="Nunito"/>
                <a:cs typeface="Nunito"/>
                <a:sym typeface="Nunito"/>
              </a:rPr>
              <a:t> Data fully collected from 2400+ survey participants, analyses in progress</a:t>
            </a:r>
            <a:endParaRPr sz="4200">
              <a:solidFill>
                <a:schemeClr val="dk1"/>
              </a:solidFill>
              <a:latin typeface="Nunito"/>
              <a:ea typeface="Nunito"/>
              <a:cs typeface="Nunito"/>
              <a:sym typeface="Nunito"/>
            </a:endParaRPr>
          </a:p>
        </p:txBody>
      </p:sp>
      <p:sp>
        <p:nvSpPr>
          <p:cNvPr id="104" name="Google Shape;104;g23d238b1f87_3_245"/>
          <p:cNvSpPr/>
          <p:nvPr/>
        </p:nvSpPr>
        <p:spPr>
          <a:xfrm>
            <a:off x="4266450" y="12058117"/>
            <a:ext cx="7005000" cy="2743200"/>
          </a:xfrm>
          <a:prstGeom prst="rect">
            <a:avLst/>
          </a:prstGeom>
          <a:solidFill>
            <a:srgbClr val="F8EEE7"/>
          </a:solidFill>
          <a:ln cap="flat" cmpd="sng" w="28575">
            <a:solidFill>
              <a:srgbClr val="49274A"/>
            </a:solidFill>
            <a:prstDash val="solid"/>
            <a:round/>
            <a:headEnd len="sm" w="sm" type="none"/>
            <a:tailEnd len="sm" w="sm" type="none"/>
          </a:ln>
        </p:spPr>
        <p:txBody>
          <a:bodyPr anchorCtr="0" anchor="ctr" bIns="0" lIns="182875" spcFirstLastPara="1" rIns="182875" wrap="square" tIns="0">
            <a:noAutofit/>
          </a:bodyPr>
          <a:lstStyle/>
          <a:p>
            <a:pPr indent="0" lvl="0" marL="0" rtl="0" algn="ctr">
              <a:lnSpc>
                <a:spcPct val="90000"/>
              </a:lnSpc>
              <a:spcBef>
                <a:spcPts val="0"/>
              </a:spcBef>
              <a:spcAft>
                <a:spcPts val="0"/>
              </a:spcAft>
              <a:buClr>
                <a:schemeClr val="dk1"/>
              </a:buClr>
              <a:buSzPts val="4400"/>
              <a:buFont typeface="Arial"/>
              <a:buNone/>
            </a:pPr>
            <a:r>
              <a:rPr lang="en-US" sz="4200">
                <a:solidFill>
                  <a:schemeClr val="dk1"/>
                </a:solidFill>
                <a:latin typeface="Nunito"/>
                <a:ea typeface="Nunito"/>
                <a:cs typeface="Nunito"/>
                <a:sym typeface="Nunito"/>
              </a:rPr>
              <a:t>Worker interviews to contextualize Studies 1 &amp; 2</a:t>
            </a:r>
            <a:endParaRPr sz="4200">
              <a:solidFill>
                <a:schemeClr val="dk1"/>
              </a:solidFill>
              <a:latin typeface="Nunito"/>
              <a:ea typeface="Nunito"/>
              <a:cs typeface="Nunito"/>
              <a:sym typeface="Nunito"/>
            </a:endParaRPr>
          </a:p>
        </p:txBody>
      </p:sp>
      <p:sp>
        <p:nvSpPr>
          <p:cNvPr id="105" name="Google Shape;105;g23d238b1f87_3_245"/>
          <p:cNvSpPr/>
          <p:nvPr/>
        </p:nvSpPr>
        <p:spPr>
          <a:xfrm>
            <a:off x="11512934" y="12058117"/>
            <a:ext cx="7005000" cy="2743200"/>
          </a:xfrm>
          <a:prstGeom prst="rect">
            <a:avLst/>
          </a:prstGeom>
          <a:solidFill>
            <a:srgbClr val="F8EEE7"/>
          </a:solidFill>
          <a:ln cap="flat" cmpd="sng" w="28575">
            <a:solidFill>
              <a:srgbClr val="49274A"/>
            </a:solidFill>
            <a:prstDash val="solid"/>
            <a:round/>
            <a:headEnd len="sm" w="sm" type="none"/>
            <a:tailEnd len="sm" w="sm" type="none"/>
          </a:ln>
        </p:spPr>
        <p:txBody>
          <a:bodyPr anchorCtr="0" anchor="ctr" bIns="0" lIns="365700" spcFirstLastPara="1" rIns="365700" wrap="square" tIns="0">
            <a:noAutofit/>
          </a:bodyPr>
          <a:lstStyle/>
          <a:p>
            <a:pPr indent="0" lvl="0" marL="0" rtl="0" algn="ctr">
              <a:lnSpc>
                <a:spcPct val="90000"/>
              </a:lnSpc>
              <a:spcBef>
                <a:spcPts val="0"/>
              </a:spcBef>
              <a:spcAft>
                <a:spcPts val="0"/>
              </a:spcAft>
              <a:buClr>
                <a:schemeClr val="dk1"/>
              </a:buClr>
              <a:buSzPts val="4400"/>
              <a:buFont typeface="Arial"/>
              <a:buNone/>
            </a:pPr>
            <a:r>
              <a:rPr lang="en-US" sz="4200">
                <a:solidFill>
                  <a:schemeClr val="dk1"/>
                </a:solidFill>
                <a:latin typeface="Nunito"/>
                <a:ea typeface="Nunito"/>
                <a:cs typeface="Nunito"/>
                <a:sym typeface="Nunito"/>
              </a:rPr>
              <a:t>30 interviews conducted, </a:t>
            </a:r>
            <a:endParaRPr sz="4200">
              <a:solidFill>
                <a:schemeClr val="dk1"/>
              </a:solidFill>
              <a:latin typeface="Nunito"/>
              <a:ea typeface="Nunito"/>
              <a:cs typeface="Nunito"/>
              <a:sym typeface="Nunito"/>
            </a:endParaRPr>
          </a:p>
          <a:p>
            <a:pPr indent="0" lvl="0" marL="0" rtl="0" algn="ctr">
              <a:lnSpc>
                <a:spcPct val="90000"/>
              </a:lnSpc>
              <a:spcBef>
                <a:spcPts val="0"/>
              </a:spcBef>
              <a:spcAft>
                <a:spcPts val="0"/>
              </a:spcAft>
              <a:buClr>
                <a:schemeClr val="dk1"/>
              </a:buClr>
              <a:buSzPts val="4400"/>
              <a:buFont typeface="Arial"/>
              <a:buNone/>
            </a:pPr>
            <a:r>
              <a:rPr lang="en-US" sz="4200">
                <a:solidFill>
                  <a:schemeClr val="dk1"/>
                </a:solidFill>
                <a:latin typeface="Nunito"/>
                <a:ea typeface="Nunito"/>
                <a:cs typeface="Nunito"/>
                <a:sym typeface="Nunito"/>
              </a:rPr>
              <a:t>analyses in progress</a:t>
            </a:r>
            <a:endParaRPr sz="4200">
              <a:solidFill>
                <a:schemeClr val="dk1"/>
              </a:solidFill>
              <a:latin typeface="Nunito"/>
              <a:ea typeface="Nunito"/>
              <a:cs typeface="Nunito"/>
              <a:sym typeface="Nunito"/>
            </a:endParaRPr>
          </a:p>
        </p:txBody>
      </p:sp>
      <p:sp>
        <p:nvSpPr>
          <p:cNvPr id="106" name="Google Shape;106;g23d238b1f87_3_245"/>
          <p:cNvSpPr/>
          <p:nvPr/>
        </p:nvSpPr>
        <p:spPr>
          <a:xfrm>
            <a:off x="4266452" y="15259765"/>
            <a:ext cx="7005000" cy="2743200"/>
          </a:xfrm>
          <a:prstGeom prst="rect">
            <a:avLst/>
          </a:prstGeom>
          <a:solidFill>
            <a:srgbClr val="F8EEE7"/>
          </a:solidFill>
          <a:ln cap="flat" cmpd="sng" w="28575">
            <a:solidFill>
              <a:srgbClr val="49274A"/>
            </a:solidFill>
            <a:prstDash val="solid"/>
            <a:round/>
            <a:headEnd len="sm" w="sm" type="none"/>
            <a:tailEnd len="sm" w="sm" type="none"/>
          </a:ln>
        </p:spPr>
        <p:txBody>
          <a:bodyPr anchorCtr="0" anchor="ctr" bIns="0" lIns="365700" spcFirstLastPara="1" rIns="365700" wrap="square" tIns="0">
            <a:noAutofit/>
          </a:bodyPr>
          <a:lstStyle/>
          <a:p>
            <a:pPr indent="0" lvl="0" marL="0" rtl="0" algn="ctr">
              <a:lnSpc>
                <a:spcPct val="90000"/>
              </a:lnSpc>
              <a:spcBef>
                <a:spcPts val="0"/>
              </a:spcBef>
              <a:spcAft>
                <a:spcPts val="0"/>
              </a:spcAft>
              <a:buNone/>
            </a:pPr>
            <a:r>
              <a:rPr lang="en-US" sz="4200">
                <a:solidFill>
                  <a:schemeClr val="dk1"/>
                </a:solidFill>
                <a:latin typeface="Nunito"/>
                <a:ea typeface="Nunito"/>
                <a:cs typeface="Nunito"/>
                <a:sym typeface="Nunito"/>
              </a:rPr>
              <a:t>Video virtual meeting experiment to test hypotheses derived from Studies 1-3</a:t>
            </a:r>
            <a:endParaRPr sz="4200">
              <a:solidFill>
                <a:schemeClr val="dk1"/>
              </a:solidFill>
              <a:latin typeface="Nunito"/>
              <a:ea typeface="Nunito"/>
              <a:cs typeface="Nunito"/>
              <a:sym typeface="Nunito"/>
            </a:endParaRPr>
          </a:p>
        </p:txBody>
      </p:sp>
      <p:sp>
        <p:nvSpPr>
          <p:cNvPr id="107" name="Google Shape;107;g23d238b1f87_3_245"/>
          <p:cNvSpPr/>
          <p:nvPr/>
        </p:nvSpPr>
        <p:spPr>
          <a:xfrm>
            <a:off x="11512926" y="15259765"/>
            <a:ext cx="7005000" cy="2743200"/>
          </a:xfrm>
          <a:prstGeom prst="rect">
            <a:avLst/>
          </a:prstGeom>
          <a:solidFill>
            <a:srgbClr val="F8EEE7"/>
          </a:solidFill>
          <a:ln cap="flat" cmpd="sng" w="28575">
            <a:solidFill>
              <a:srgbClr val="49274A"/>
            </a:solidFill>
            <a:prstDash val="solid"/>
            <a:round/>
            <a:headEnd len="sm" w="sm" type="none"/>
            <a:tailEnd len="sm" w="sm" type="none"/>
          </a:ln>
        </p:spPr>
        <p:txBody>
          <a:bodyPr anchorCtr="0" anchor="ctr" bIns="0" lIns="365700" spcFirstLastPara="1" rIns="365700" wrap="square" tIns="0">
            <a:noAutofit/>
          </a:bodyPr>
          <a:lstStyle/>
          <a:p>
            <a:pPr indent="0" lvl="0" marL="0" rtl="0" algn="ctr">
              <a:lnSpc>
                <a:spcPct val="90000"/>
              </a:lnSpc>
              <a:spcBef>
                <a:spcPts val="0"/>
              </a:spcBef>
              <a:spcAft>
                <a:spcPts val="0"/>
              </a:spcAft>
              <a:buNone/>
            </a:pPr>
            <a:r>
              <a:rPr lang="en-US" sz="4200">
                <a:solidFill>
                  <a:schemeClr val="dk1"/>
                </a:solidFill>
                <a:latin typeface="Nunito"/>
                <a:ea typeface="Nunito"/>
                <a:cs typeface="Nunito"/>
                <a:sym typeface="Nunito"/>
              </a:rPr>
              <a:t>Experiment design in progress based on Studies 1-3 &amp; Study 5 prototype</a:t>
            </a:r>
            <a:endParaRPr sz="4200">
              <a:solidFill>
                <a:schemeClr val="dk1"/>
              </a:solidFill>
              <a:latin typeface="Nunito"/>
              <a:ea typeface="Nunito"/>
              <a:cs typeface="Nunito"/>
              <a:sym typeface="Nunito"/>
            </a:endParaRPr>
          </a:p>
        </p:txBody>
      </p:sp>
      <p:sp>
        <p:nvSpPr>
          <p:cNvPr id="108" name="Google Shape;108;g23d238b1f87_3_245"/>
          <p:cNvSpPr/>
          <p:nvPr/>
        </p:nvSpPr>
        <p:spPr>
          <a:xfrm>
            <a:off x="4266452" y="18461413"/>
            <a:ext cx="7005000" cy="2743200"/>
          </a:xfrm>
          <a:prstGeom prst="rect">
            <a:avLst/>
          </a:prstGeom>
          <a:solidFill>
            <a:srgbClr val="F8EEE7"/>
          </a:solidFill>
          <a:ln cap="flat" cmpd="sng" w="28575">
            <a:solidFill>
              <a:srgbClr val="49274A"/>
            </a:solidFill>
            <a:prstDash val="solid"/>
            <a:round/>
            <a:headEnd len="sm" w="sm" type="none"/>
            <a:tailEnd len="sm" w="sm" type="none"/>
          </a:ln>
        </p:spPr>
        <p:txBody>
          <a:bodyPr anchorCtr="0" anchor="ctr" bIns="0" lIns="365700" spcFirstLastPara="1" rIns="365700" wrap="square" tIns="0">
            <a:noAutofit/>
          </a:bodyPr>
          <a:lstStyle/>
          <a:p>
            <a:pPr indent="0" lvl="0" marL="0" rtl="0" algn="ctr">
              <a:lnSpc>
                <a:spcPct val="90000"/>
              </a:lnSpc>
              <a:spcBef>
                <a:spcPts val="0"/>
              </a:spcBef>
              <a:spcAft>
                <a:spcPts val="0"/>
              </a:spcAft>
              <a:buNone/>
            </a:pPr>
            <a:r>
              <a:rPr lang="en-US" sz="4200">
                <a:solidFill>
                  <a:schemeClr val="dk1"/>
                </a:solidFill>
                <a:latin typeface="Nunito"/>
                <a:ea typeface="Nunito"/>
                <a:cs typeface="Nunito"/>
                <a:sym typeface="Nunito"/>
              </a:rPr>
              <a:t>Prototype virtual reality meeting platform to embody and validate Studies 1-4 insights</a:t>
            </a:r>
            <a:endParaRPr sz="4200">
              <a:solidFill>
                <a:schemeClr val="dk1"/>
              </a:solidFill>
              <a:latin typeface="Nunito"/>
              <a:ea typeface="Nunito"/>
              <a:cs typeface="Nunito"/>
              <a:sym typeface="Nunito"/>
            </a:endParaRPr>
          </a:p>
        </p:txBody>
      </p:sp>
      <p:sp>
        <p:nvSpPr>
          <p:cNvPr id="109" name="Google Shape;109;g23d238b1f87_3_245"/>
          <p:cNvSpPr/>
          <p:nvPr/>
        </p:nvSpPr>
        <p:spPr>
          <a:xfrm>
            <a:off x="11512926" y="18461413"/>
            <a:ext cx="7005000" cy="2743200"/>
          </a:xfrm>
          <a:prstGeom prst="rect">
            <a:avLst/>
          </a:prstGeom>
          <a:solidFill>
            <a:srgbClr val="F8EEE7"/>
          </a:solidFill>
          <a:ln cap="flat" cmpd="sng" w="28575">
            <a:solidFill>
              <a:srgbClr val="49274A"/>
            </a:solidFill>
            <a:prstDash val="solid"/>
            <a:round/>
            <a:headEnd len="sm" w="sm" type="none"/>
            <a:tailEnd len="sm" w="sm" type="none"/>
          </a:ln>
        </p:spPr>
        <p:txBody>
          <a:bodyPr anchorCtr="0" anchor="ctr" bIns="0" lIns="365700" spcFirstLastPara="1" rIns="365700" wrap="square" tIns="0">
            <a:noAutofit/>
          </a:bodyPr>
          <a:lstStyle/>
          <a:p>
            <a:pPr indent="0" lvl="0" marL="0" rtl="0" algn="ctr">
              <a:lnSpc>
                <a:spcPct val="90000"/>
              </a:lnSpc>
              <a:spcBef>
                <a:spcPts val="0"/>
              </a:spcBef>
              <a:spcAft>
                <a:spcPts val="0"/>
              </a:spcAft>
              <a:buNone/>
            </a:pPr>
            <a:r>
              <a:rPr lang="en-US" sz="4200">
                <a:solidFill>
                  <a:schemeClr val="dk1"/>
                </a:solidFill>
                <a:latin typeface="Nunito"/>
                <a:ea typeface="Nunito"/>
                <a:cs typeface="Nunito"/>
                <a:sym typeface="Nunito"/>
              </a:rPr>
              <a:t>Platform alpha prototyped in VR Chat, 10+ communication features developed</a:t>
            </a:r>
            <a:endParaRPr sz="4200">
              <a:solidFill>
                <a:schemeClr val="dk1"/>
              </a:solidFill>
              <a:latin typeface="Nunito"/>
              <a:ea typeface="Nunito"/>
              <a:cs typeface="Nunito"/>
              <a:sym typeface="Nunito"/>
            </a:endParaRPr>
          </a:p>
        </p:txBody>
      </p:sp>
      <p:sp>
        <p:nvSpPr>
          <p:cNvPr id="110" name="Google Shape;110;g23d238b1f87_3_245"/>
          <p:cNvSpPr txBox="1"/>
          <p:nvPr/>
        </p:nvSpPr>
        <p:spPr>
          <a:xfrm>
            <a:off x="797981" y="12721717"/>
            <a:ext cx="4150500" cy="1416000"/>
          </a:xfrm>
          <a:prstGeom prst="rect">
            <a:avLst/>
          </a:prstGeom>
          <a:noFill/>
          <a:ln>
            <a:noFill/>
          </a:ln>
        </p:spPr>
        <p:txBody>
          <a:bodyPr anchorCtr="0" anchor="t" bIns="365700" lIns="0" spcFirstLastPara="1" rIns="0" wrap="square" tIns="365700">
            <a:spAutoFit/>
          </a:bodyPr>
          <a:lstStyle/>
          <a:p>
            <a:pPr indent="0" lvl="0" marL="0" rtl="0" algn="ctr">
              <a:spcBef>
                <a:spcPts val="0"/>
              </a:spcBef>
              <a:spcAft>
                <a:spcPts val="0"/>
              </a:spcAft>
              <a:buNone/>
            </a:pPr>
            <a:r>
              <a:rPr lang="en-US" sz="4400">
                <a:solidFill>
                  <a:schemeClr val="lt1"/>
                </a:solidFill>
                <a:latin typeface="Nunito Black"/>
                <a:ea typeface="Nunito Black"/>
                <a:cs typeface="Nunito Black"/>
                <a:sym typeface="Nunito Black"/>
              </a:rPr>
              <a:t>STUDY 3</a:t>
            </a:r>
            <a:endParaRPr sz="4400">
              <a:solidFill>
                <a:schemeClr val="lt1"/>
              </a:solidFill>
              <a:latin typeface="Nunito Black"/>
              <a:ea typeface="Nunito Black"/>
              <a:cs typeface="Nunito Black"/>
              <a:sym typeface="Nunito Black"/>
            </a:endParaRPr>
          </a:p>
        </p:txBody>
      </p:sp>
      <p:sp>
        <p:nvSpPr>
          <p:cNvPr id="111" name="Google Shape;111;g23d238b1f87_3_245"/>
          <p:cNvSpPr txBox="1"/>
          <p:nvPr/>
        </p:nvSpPr>
        <p:spPr>
          <a:xfrm>
            <a:off x="797981" y="15923365"/>
            <a:ext cx="4150500" cy="1416000"/>
          </a:xfrm>
          <a:prstGeom prst="rect">
            <a:avLst/>
          </a:prstGeom>
          <a:noFill/>
          <a:ln>
            <a:noFill/>
          </a:ln>
        </p:spPr>
        <p:txBody>
          <a:bodyPr anchorCtr="0" anchor="t" bIns="365700" lIns="0" spcFirstLastPara="1" rIns="0" wrap="square" tIns="365700">
            <a:spAutoFit/>
          </a:bodyPr>
          <a:lstStyle/>
          <a:p>
            <a:pPr indent="0" lvl="0" marL="0" rtl="0" algn="ctr">
              <a:spcBef>
                <a:spcPts val="0"/>
              </a:spcBef>
              <a:spcAft>
                <a:spcPts val="0"/>
              </a:spcAft>
              <a:buNone/>
            </a:pPr>
            <a:r>
              <a:rPr lang="en-US" sz="4400">
                <a:solidFill>
                  <a:schemeClr val="lt1"/>
                </a:solidFill>
                <a:latin typeface="Nunito Black"/>
                <a:ea typeface="Nunito Black"/>
                <a:cs typeface="Nunito Black"/>
                <a:sym typeface="Nunito Black"/>
              </a:rPr>
              <a:t>STUDY 4</a:t>
            </a:r>
            <a:endParaRPr sz="4400">
              <a:solidFill>
                <a:schemeClr val="lt1"/>
              </a:solidFill>
              <a:latin typeface="Nunito Black"/>
              <a:ea typeface="Nunito Black"/>
              <a:cs typeface="Nunito Black"/>
              <a:sym typeface="Nunito Black"/>
            </a:endParaRPr>
          </a:p>
        </p:txBody>
      </p:sp>
      <p:sp>
        <p:nvSpPr>
          <p:cNvPr id="112" name="Google Shape;112;g23d238b1f87_3_245"/>
          <p:cNvSpPr/>
          <p:nvPr/>
        </p:nvSpPr>
        <p:spPr>
          <a:xfrm>
            <a:off x="4266625" y="25597320"/>
            <a:ext cx="7680900" cy="2166300"/>
          </a:xfrm>
          <a:prstGeom prst="rect">
            <a:avLst/>
          </a:prstGeom>
          <a:solidFill>
            <a:srgbClr val="F8EEE7"/>
          </a:solidFill>
          <a:ln cap="flat" cmpd="sng" w="28575">
            <a:solidFill>
              <a:srgbClr val="49274A"/>
            </a:solidFill>
            <a:prstDash val="solid"/>
            <a:round/>
            <a:headEnd len="sm" w="sm" type="none"/>
            <a:tailEnd len="sm" w="sm" type="none"/>
          </a:ln>
        </p:spPr>
        <p:txBody>
          <a:bodyPr anchorCtr="0" anchor="ctr" bIns="365700" lIns="365700" spcFirstLastPara="1" rIns="365700" wrap="square" tIns="365700">
            <a:noAutofit/>
          </a:bodyPr>
          <a:lstStyle/>
          <a:p>
            <a:pPr indent="0" lvl="0" marL="0" rtl="0" algn="ctr">
              <a:spcBef>
                <a:spcPts val="0"/>
              </a:spcBef>
              <a:spcAft>
                <a:spcPts val="0"/>
              </a:spcAft>
              <a:buNone/>
            </a:pPr>
            <a:r>
              <a:rPr lang="en-US" sz="4400">
                <a:solidFill>
                  <a:schemeClr val="dk1"/>
                </a:solidFill>
                <a:latin typeface="Bowlby One SC"/>
                <a:ea typeface="Bowlby One SC"/>
                <a:cs typeface="Bowlby One SC"/>
                <a:sym typeface="Bowlby One SC"/>
              </a:rPr>
              <a:t>Meaningful XR </a:t>
            </a:r>
            <a:endParaRPr sz="3400">
              <a:latin typeface="Nunito"/>
              <a:ea typeface="Nunito"/>
              <a:cs typeface="Nunito"/>
              <a:sym typeface="Nunito"/>
            </a:endParaRPr>
          </a:p>
          <a:p>
            <a:pPr indent="0" lvl="0" marL="0" rtl="0" algn="ctr">
              <a:spcBef>
                <a:spcPts val="0"/>
              </a:spcBef>
              <a:spcAft>
                <a:spcPts val="0"/>
              </a:spcAft>
              <a:buNone/>
            </a:pPr>
            <a:r>
              <a:rPr lang="en-US" sz="4200">
                <a:latin typeface="Nunito"/>
                <a:ea typeface="Nunito"/>
                <a:cs typeface="Nunito"/>
                <a:sym typeface="Nunito"/>
              </a:rPr>
              <a:t>Conference </a:t>
            </a:r>
            <a:r>
              <a:rPr lang="en-US" sz="4200">
                <a:latin typeface="Nunito"/>
                <a:ea typeface="Nunito"/>
                <a:cs typeface="Nunito"/>
                <a:sym typeface="Nunito"/>
              </a:rPr>
              <a:t>CFP in development</a:t>
            </a:r>
            <a:endParaRPr sz="4200">
              <a:latin typeface="Nunito"/>
              <a:ea typeface="Nunito"/>
              <a:cs typeface="Nunito"/>
              <a:sym typeface="Nunito"/>
            </a:endParaRPr>
          </a:p>
        </p:txBody>
      </p:sp>
      <p:sp>
        <p:nvSpPr>
          <p:cNvPr id="113" name="Google Shape;113;g23d238b1f87_3_245"/>
          <p:cNvSpPr/>
          <p:nvPr/>
        </p:nvSpPr>
        <p:spPr>
          <a:xfrm>
            <a:off x="4266625" y="21723475"/>
            <a:ext cx="7680900" cy="3596400"/>
          </a:xfrm>
          <a:prstGeom prst="rect">
            <a:avLst/>
          </a:prstGeom>
          <a:solidFill>
            <a:srgbClr val="F8EEE7"/>
          </a:solidFill>
          <a:ln cap="flat" cmpd="sng" w="28575">
            <a:solidFill>
              <a:srgbClr val="49274A"/>
            </a:solidFill>
            <a:prstDash val="solid"/>
            <a:round/>
            <a:headEnd len="sm" w="sm" type="none"/>
            <a:tailEnd len="sm" w="sm" type="none"/>
          </a:ln>
        </p:spPr>
        <p:txBody>
          <a:bodyPr anchorCtr="0" anchor="ctr" bIns="365700" lIns="365700" spcFirstLastPara="1" rIns="365700" wrap="square" tIns="365700">
            <a:noAutofit/>
          </a:bodyPr>
          <a:lstStyle/>
          <a:p>
            <a:pPr indent="0" lvl="0" marL="0" rtl="0" algn="ctr">
              <a:spcBef>
                <a:spcPts val="0"/>
              </a:spcBef>
              <a:spcAft>
                <a:spcPts val="0"/>
              </a:spcAft>
              <a:buNone/>
            </a:pPr>
            <a:r>
              <a:rPr lang="en-US" sz="4400">
                <a:solidFill>
                  <a:schemeClr val="dk1"/>
                </a:solidFill>
                <a:latin typeface="Bowlby One SC"/>
                <a:ea typeface="Bowlby One SC"/>
                <a:cs typeface="Bowlby One SC"/>
                <a:sym typeface="Bowlby One SC"/>
              </a:rPr>
              <a:t>Special issue</a:t>
            </a:r>
            <a:r>
              <a:rPr lang="en-US" sz="4800">
                <a:solidFill>
                  <a:schemeClr val="dk1"/>
                </a:solidFill>
                <a:latin typeface="Bowlby One SC"/>
                <a:ea typeface="Bowlby One SC"/>
                <a:cs typeface="Bowlby One SC"/>
                <a:sym typeface="Bowlby One SC"/>
              </a:rPr>
              <a:t> </a:t>
            </a:r>
            <a:r>
              <a:rPr lang="en-US" sz="4200">
                <a:latin typeface="Nunito"/>
                <a:ea typeface="Nunito"/>
                <a:cs typeface="Nunito"/>
                <a:sym typeface="Nunito"/>
              </a:rPr>
              <a:t>on human communication in the realms of work, education, and socialization: CFP tentatively approved by J Media Psych</a:t>
            </a:r>
            <a:endParaRPr sz="4200">
              <a:latin typeface="Nunito"/>
              <a:ea typeface="Nunito"/>
              <a:cs typeface="Nunito"/>
              <a:sym typeface="Nunito"/>
            </a:endParaRPr>
          </a:p>
        </p:txBody>
      </p:sp>
      <p:pic>
        <p:nvPicPr>
          <p:cNvPr id="114" name="Google Shape;114;g23d238b1f87_3_245"/>
          <p:cNvPicPr preferRelativeResize="0"/>
          <p:nvPr/>
        </p:nvPicPr>
        <p:blipFill>
          <a:blip r:embed="rId6">
            <a:alphaModFix/>
          </a:blip>
          <a:stretch>
            <a:fillRect/>
          </a:stretch>
        </p:blipFill>
        <p:spPr>
          <a:xfrm>
            <a:off x="382975" y="28984860"/>
            <a:ext cx="3517225" cy="3517205"/>
          </a:xfrm>
          <a:prstGeom prst="rect">
            <a:avLst/>
          </a:prstGeom>
          <a:noFill/>
          <a:ln>
            <a:noFill/>
          </a:ln>
        </p:spPr>
      </p:pic>
      <p:sp>
        <p:nvSpPr>
          <p:cNvPr id="115" name="Google Shape;115;g23d238b1f87_3_245"/>
          <p:cNvSpPr/>
          <p:nvPr/>
        </p:nvSpPr>
        <p:spPr>
          <a:xfrm>
            <a:off x="4266615" y="28041065"/>
            <a:ext cx="7680900" cy="4461000"/>
          </a:xfrm>
          <a:prstGeom prst="rect">
            <a:avLst/>
          </a:prstGeom>
          <a:solidFill>
            <a:srgbClr val="F8EEE7"/>
          </a:solidFill>
          <a:ln cap="flat" cmpd="sng" w="28575">
            <a:solidFill>
              <a:srgbClr val="49274A"/>
            </a:solidFill>
            <a:prstDash val="solid"/>
            <a:round/>
            <a:headEnd len="sm" w="sm" type="none"/>
            <a:tailEnd len="sm" w="sm" type="none"/>
          </a:ln>
        </p:spPr>
        <p:txBody>
          <a:bodyPr anchorCtr="0" anchor="ctr" bIns="365700" lIns="365700" spcFirstLastPara="1" rIns="365700" wrap="square" tIns="365700">
            <a:noAutofit/>
          </a:bodyPr>
          <a:lstStyle/>
          <a:p>
            <a:pPr indent="0" lvl="0" marL="0" rtl="0" algn="ctr">
              <a:spcBef>
                <a:spcPts val="0"/>
              </a:spcBef>
              <a:spcAft>
                <a:spcPts val="0"/>
              </a:spcAft>
              <a:buNone/>
            </a:pPr>
            <a:r>
              <a:rPr b="1" lang="en-US" sz="4200">
                <a:latin typeface="Bowlby One SC"/>
                <a:ea typeface="Bowlby One SC"/>
                <a:cs typeface="Bowlby One SC"/>
                <a:sym typeface="Bowlby One SC"/>
              </a:rPr>
              <a:t>Support </a:t>
            </a:r>
            <a:endParaRPr b="1" sz="4200">
              <a:latin typeface="Bowlby One SC"/>
              <a:ea typeface="Bowlby One SC"/>
              <a:cs typeface="Bowlby One SC"/>
              <a:sym typeface="Bowlby One SC"/>
            </a:endParaRPr>
          </a:p>
          <a:p>
            <a:pPr indent="0" lvl="0" marL="0" rtl="0" algn="ctr">
              <a:spcBef>
                <a:spcPts val="0"/>
              </a:spcBef>
              <a:spcAft>
                <a:spcPts val="0"/>
              </a:spcAft>
              <a:buNone/>
            </a:pPr>
            <a:r>
              <a:rPr lang="en-US" sz="4200">
                <a:latin typeface="Nunito ExtraBold"/>
                <a:ea typeface="Nunito ExtraBold"/>
                <a:cs typeface="Nunito ExtraBold"/>
                <a:sym typeface="Nunito ExtraBold"/>
              </a:rPr>
              <a:t>for 8 graduate students</a:t>
            </a:r>
            <a:r>
              <a:rPr lang="en-US" sz="4200">
                <a:latin typeface="Nunito ExtraBold"/>
                <a:ea typeface="Nunito ExtraBold"/>
                <a:cs typeface="Nunito ExtraBold"/>
                <a:sym typeface="Nunito ExtraBold"/>
              </a:rPr>
              <a:t> </a:t>
            </a:r>
            <a:r>
              <a:rPr lang="en-US" sz="3600">
                <a:latin typeface="Nunito"/>
                <a:ea typeface="Nunito"/>
                <a:cs typeface="Nunito"/>
                <a:sym typeface="Nunito"/>
              </a:rPr>
              <a:t>(Chaeyun Lim, Dayeoun Jang, Alex Lover, Qiyang Lin, Dalton Bouzek, Luis Graciano, Hanjie Liu, Mary Onuche) </a:t>
            </a:r>
            <a:r>
              <a:rPr lang="en-US" sz="4200">
                <a:latin typeface="Nunito"/>
                <a:ea typeface="Nunito"/>
                <a:cs typeface="Nunito"/>
                <a:sym typeface="Nunito"/>
              </a:rPr>
              <a:t>&amp; </a:t>
            </a:r>
            <a:r>
              <a:rPr b="1" lang="en-US" sz="4200">
                <a:latin typeface="Nunito"/>
                <a:ea typeface="Nunito"/>
                <a:cs typeface="Nunito"/>
                <a:sym typeface="Nunito"/>
              </a:rPr>
              <a:t>7 undergraduates</a:t>
            </a:r>
            <a:endParaRPr b="1" sz="4200">
              <a:latin typeface="Nunito"/>
              <a:ea typeface="Nunito"/>
              <a:cs typeface="Nunito"/>
              <a:sym typeface="Nunito"/>
            </a:endParaRPr>
          </a:p>
        </p:txBody>
      </p:sp>
      <p:sp>
        <p:nvSpPr>
          <p:cNvPr id="116" name="Google Shape;116;g23d238b1f87_3_245"/>
          <p:cNvSpPr/>
          <p:nvPr/>
        </p:nvSpPr>
        <p:spPr>
          <a:xfrm>
            <a:off x="30470850" y="22973200"/>
            <a:ext cx="12857400" cy="9528300"/>
          </a:xfrm>
          <a:prstGeom prst="rect">
            <a:avLst/>
          </a:prstGeom>
          <a:solidFill>
            <a:srgbClr val="F8EEE7"/>
          </a:solidFill>
          <a:ln cap="flat" cmpd="sng" w="28575">
            <a:solidFill>
              <a:srgbClr val="49274A"/>
            </a:solidFill>
            <a:prstDash val="solid"/>
            <a:round/>
            <a:headEnd len="sm" w="sm" type="none"/>
            <a:tailEnd len="sm" w="sm" type="none"/>
          </a:ln>
        </p:spPr>
        <p:txBody>
          <a:bodyPr anchorCtr="0" anchor="ctr" bIns="0" lIns="548625" spcFirstLastPara="1" rIns="365700" wrap="square" tIns="0">
            <a:noAutofit/>
          </a:bodyPr>
          <a:lstStyle/>
          <a:p>
            <a:pPr indent="-457200" lvl="0" marL="457200" rtl="0" algn="l">
              <a:lnSpc>
                <a:spcPct val="90000"/>
              </a:lnSpc>
              <a:spcBef>
                <a:spcPts val="0"/>
              </a:spcBef>
              <a:spcAft>
                <a:spcPts val="0"/>
              </a:spcAft>
              <a:buClr>
                <a:schemeClr val="dk1"/>
              </a:buClr>
              <a:buSzPts val="4200"/>
              <a:buFont typeface="Nunito"/>
              <a:buAutoNum type="arabicPeriod"/>
            </a:pPr>
            <a:r>
              <a:rPr lang="en-US" sz="4200">
                <a:solidFill>
                  <a:schemeClr val="dk1"/>
                </a:solidFill>
                <a:latin typeface="Nunito"/>
                <a:ea typeface="Nunito"/>
                <a:cs typeface="Nunito"/>
                <a:sym typeface="Nunito"/>
              </a:rPr>
              <a:t>Virtual limited: Boundaries of play in virtual reality production.</a:t>
            </a:r>
            <a:r>
              <a:rPr i="1" lang="en-US" sz="4200">
                <a:solidFill>
                  <a:schemeClr val="dk1"/>
                </a:solidFill>
                <a:latin typeface="Nunito"/>
                <a:ea typeface="Nunito"/>
                <a:cs typeface="Nunito"/>
                <a:sym typeface="Nunito"/>
              </a:rPr>
              <a:t> DiGRA 2023 </a:t>
            </a:r>
            <a:endParaRPr i="1" sz="4200">
              <a:solidFill>
                <a:schemeClr val="dk1"/>
              </a:solidFill>
              <a:latin typeface="Nunito"/>
              <a:ea typeface="Nunito"/>
              <a:cs typeface="Nunito"/>
              <a:sym typeface="Nunito"/>
            </a:endParaRPr>
          </a:p>
          <a:p>
            <a:pPr indent="-457200" lvl="0" marL="457200" rtl="0" algn="l">
              <a:lnSpc>
                <a:spcPct val="90000"/>
              </a:lnSpc>
              <a:spcBef>
                <a:spcPts val="0"/>
              </a:spcBef>
              <a:spcAft>
                <a:spcPts val="0"/>
              </a:spcAft>
              <a:buClr>
                <a:schemeClr val="dk1"/>
              </a:buClr>
              <a:buSzPts val="4200"/>
              <a:buFont typeface="Nunito"/>
              <a:buAutoNum type="arabicPeriod"/>
            </a:pPr>
            <a:r>
              <a:rPr lang="en-US" sz="4200">
                <a:solidFill>
                  <a:schemeClr val="dk1"/>
                </a:solidFill>
                <a:latin typeface="Nunito"/>
                <a:ea typeface="Nunito"/>
                <a:cs typeface="Nunito"/>
                <a:sym typeface="Nunito"/>
              </a:rPr>
              <a:t>Mixed feelings and realities: Joyful to nauseating sentiments about VR on Twitter. </a:t>
            </a:r>
            <a:r>
              <a:rPr i="1" lang="en-US" sz="4200">
                <a:solidFill>
                  <a:schemeClr val="dk1"/>
                </a:solidFill>
                <a:latin typeface="Nunito"/>
                <a:ea typeface="Nunito"/>
                <a:cs typeface="Nunito"/>
                <a:sym typeface="Nunito"/>
              </a:rPr>
              <a:t>DiGRA 2023 </a:t>
            </a:r>
            <a:endParaRPr i="1" sz="4200">
              <a:solidFill>
                <a:schemeClr val="dk1"/>
              </a:solidFill>
              <a:latin typeface="Nunito"/>
              <a:ea typeface="Nunito"/>
              <a:cs typeface="Nunito"/>
              <a:sym typeface="Nunito"/>
            </a:endParaRPr>
          </a:p>
          <a:p>
            <a:pPr indent="-457200" lvl="0" marL="457200" rtl="0" algn="l">
              <a:lnSpc>
                <a:spcPct val="90000"/>
              </a:lnSpc>
              <a:spcBef>
                <a:spcPts val="0"/>
              </a:spcBef>
              <a:spcAft>
                <a:spcPts val="0"/>
              </a:spcAft>
              <a:buClr>
                <a:schemeClr val="dk1"/>
              </a:buClr>
              <a:buSzPts val="4200"/>
              <a:buFont typeface="Nunito"/>
              <a:buAutoNum type="arabicPeriod"/>
            </a:pPr>
            <a:r>
              <a:rPr lang="en-US" sz="4200">
                <a:solidFill>
                  <a:schemeClr val="dk1"/>
                </a:solidFill>
                <a:latin typeface="Nunito"/>
                <a:ea typeface="Nunito"/>
                <a:cs typeface="Nunito"/>
                <a:sym typeface="Nunito"/>
              </a:rPr>
              <a:t>Playfully Virtual: Finding Authentic Communication in Videoconferencing and Online Meetings. </a:t>
            </a:r>
            <a:r>
              <a:rPr i="1" lang="en-US" sz="4200">
                <a:solidFill>
                  <a:schemeClr val="dk1"/>
                </a:solidFill>
                <a:latin typeface="Nunito"/>
                <a:ea typeface="Nunito"/>
                <a:cs typeface="Nunito"/>
                <a:sym typeface="Nunito"/>
              </a:rPr>
              <a:t>International Communication Association, 2023</a:t>
            </a:r>
            <a:endParaRPr i="1" sz="4200">
              <a:solidFill>
                <a:schemeClr val="dk1"/>
              </a:solidFill>
              <a:latin typeface="Nunito"/>
              <a:ea typeface="Nunito"/>
              <a:cs typeface="Nunito"/>
              <a:sym typeface="Nunito"/>
            </a:endParaRPr>
          </a:p>
          <a:p>
            <a:pPr indent="-457200" lvl="0" marL="457200" rtl="0" algn="l">
              <a:lnSpc>
                <a:spcPct val="90000"/>
              </a:lnSpc>
              <a:spcBef>
                <a:spcPts val="0"/>
              </a:spcBef>
              <a:spcAft>
                <a:spcPts val="0"/>
              </a:spcAft>
              <a:buClr>
                <a:schemeClr val="dk1"/>
              </a:buClr>
              <a:buSzPts val="4200"/>
              <a:buFont typeface="Nunito"/>
              <a:buAutoNum type="arabicPeriod"/>
            </a:pPr>
            <a:r>
              <a:rPr lang="en-US" sz="4200">
                <a:solidFill>
                  <a:schemeClr val="dk1"/>
                </a:solidFill>
                <a:latin typeface="Nunito"/>
                <a:ea typeface="Nunito"/>
                <a:cs typeface="Nunito"/>
                <a:sym typeface="Nunito"/>
              </a:rPr>
              <a:t>Diffusion of gratification: The reception of VR as a modality for remote work and meetings. </a:t>
            </a:r>
            <a:r>
              <a:rPr i="1" lang="en-US" sz="4200">
                <a:solidFill>
                  <a:schemeClr val="dk1"/>
                </a:solidFill>
                <a:latin typeface="Nunito"/>
                <a:ea typeface="Nunito"/>
                <a:cs typeface="Nunito"/>
                <a:sym typeface="Nunito"/>
              </a:rPr>
              <a:t>International Communication Association </a:t>
            </a:r>
            <a:r>
              <a:rPr i="1" lang="en-US" sz="4200">
                <a:solidFill>
                  <a:schemeClr val="dk1"/>
                </a:solidFill>
                <a:latin typeface="Nunito"/>
                <a:ea typeface="Nunito"/>
                <a:cs typeface="Nunito"/>
                <a:sym typeface="Nunito"/>
              </a:rPr>
              <a:t>2023</a:t>
            </a:r>
            <a:endParaRPr i="1" sz="4200">
              <a:solidFill>
                <a:schemeClr val="dk1"/>
              </a:solidFill>
              <a:latin typeface="Nunito"/>
              <a:ea typeface="Nunito"/>
              <a:cs typeface="Nunito"/>
              <a:sym typeface="Nunito"/>
            </a:endParaRPr>
          </a:p>
          <a:p>
            <a:pPr indent="-457200" lvl="0" marL="457200" rtl="0" algn="l">
              <a:lnSpc>
                <a:spcPct val="90000"/>
              </a:lnSpc>
              <a:spcBef>
                <a:spcPts val="0"/>
              </a:spcBef>
              <a:spcAft>
                <a:spcPts val="0"/>
              </a:spcAft>
              <a:buClr>
                <a:schemeClr val="dk1"/>
              </a:buClr>
              <a:buSzPts val="4200"/>
              <a:buFont typeface="Nunito"/>
              <a:buAutoNum type="arabicPeriod"/>
            </a:pPr>
            <a:r>
              <a:rPr lang="en-US" sz="4200">
                <a:solidFill>
                  <a:schemeClr val="dk1"/>
                </a:solidFill>
                <a:latin typeface="Nunito"/>
                <a:ea typeface="Nunito"/>
                <a:cs typeface="Nunito"/>
                <a:sym typeface="Nunito"/>
              </a:rPr>
              <a:t>Feelings for meetings: A sentiment analysis of videoconferencing platforms a year apart. </a:t>
            </a:r>
            <a:r>
              <a:rPr i="1" lang="en-US" sz="4200">
                <a:solidFill>
                  <a:schemeClr val="dk1"/>
                </a:solidFill>
                <a:latin typeface="Nunito"/>
                <a:ea typeface="Nunito"/>
                <a:cs typeface="Nunito"/>
                <a:sym typeface="Nunito"/>
              </a:rPr>
              <a:t>International Communication Association </a:t>
            </a:r>
            <a:r>
              <a:rPr i="1" lang="en-US" sz="4200">
                <a:solidFill>
                  <a:schemeClr val="dk1"/>
                </a:solidFill>
                <a:latin typeface="Nunito"/>
                <a:ea typeface="Nunito"/>
                <a:cs typeface="Nunito"/>
                <a:sym typeface="Nunito"/>
              </a:rPr>
              <a:t>2023</a:t>
            </a:r>
            <a:endParaRPr i="1" sz="4200">
              <a:solidFill>
                <a:schemeClr val="dk1"/>
              </a:solidFill>
              <a:latin typeface="Nunito"/>
              <a:ea typeface="Nunito"/>
              <a:cs typeface="Nunito"/>
              <a:sym typeface="Nunito"/>
            </a:endParaRPr>
          </a:p>
        </p:txBody>
      </p:sp>
      <p:sp>
        <p:nvSpPr>
          <p:cNvPr id="117" name="Google Shape;117;g23d238b1f87_3_245"/>
          <p:cNvSpPr/>
          <p:nvPr/>
        </p:nvSpPr>
        <p:spPr>
          <a:xfrm>
            <a:off x="30470850" y="21723475"/>
            <a:ext cx="12857400" cy="1249800"/>
          </a:xfrm>
          <a:prstGeom prst="rect">
            <a:avLst/>
          </a:prstGeom>
          <a:solidFill>
            <a:srgbClr val="49274A"/>
          </a:solidFill>
          <a:ln cap="flat" cmpd="sng" w="28575">
            <a:solidFill>
              <a:srgbClr val="49274A"/>
            </a:solidFill>
            <a:prstDash val="solid"/>
            <a:round/>
            <a:headEnd len="sm" w="sm" type="none"/>
            <a:tailEnd len="sm" w="sm" type="none"/>
          </a:ln>
        </p:spPr>
        <p:txBody>
          <a:bodyPr anchorCtr="0" anchor="ctr" bIns="365700" lIns="365700" spcFirstLastPara="1" rIns="365700" wrap="square" tIns="365700">
            <a:noAutofit/>
          </a:bodyPr>
          <a:lstStyle/>
          <a:p>
            <a:pPr indent="0" lvl="0" marL="0" rtl="0" algn="ctr">
              <a:spcBef>
                <a:spcPts val="0"/>
              </a:spcBef>
              <a:spcAft>
                <a:spcPts val="0"/>
              </a:spcAft>
              <a:buNone/>
            </a:pPr>
            <a:r>
              <a:rPr lang="en-US" sz="4800">
                <a:solidFill>
                  <a:schemeClr val="lt1"/>
                </a:solidFill>
                <a:latin typeface="Bowlby One SC"/>
                <a:ea typeface="Bowlby One SC"/>
                <a:cs typeface="Bowlby One SC"/>
                <a:sym typeface="Bowlby One SC"/>
              </a:rPr>
              <a:t>P</a:t>
            </a:r>
            <a:r>
              <a:rPr lang="en-US" sz="4800">
                <a:solidFill>
                  <a:schemeClr val="lt1"/>
                </a:solidFill>
                <a:latin typeface="Bowlby One SC"/>
                <a:ea typeface="Bowlby One SC"/>
                <a:cs typeface="Bowlby One SC"/>
                <a:sym typeface="Bowlby One SC"/>
              </a:rPr>
              <a:t>roducts (2023)</a:t>
            </a:r>
            <a:endParaRPr sz="4800">
              <a:solidFill>
                <a:schemeClr val="lt1"/>
              </a:solidFill>
              <a:latin typeface="Bowlby One SC"/>
              <a:ea typeface="Bowlby One SC"/>
              <a:cs typeface="Bowlby One SC"/>
              <a:sym typeface="Bowlby One SC"/>
            </a:endParaRPr>
          </a:p>
        </p:txBody>
      </p:sp>
      <p:sp>
        <p:nvSpPr>
          <p:cNvPr id="118" name="Google Shape;118;g23d238b1f87_3_245"/>
          <p:cNvSpPr/>
          <p:nvPr/>
        </p:nvSpPr>
        <p:spPr>
          <a:xfrm>
            <a:off x="12308455" y="21723475"/>
            <a:ext cx="17746500" cy="1249800"/>
          </a:xfrm>
          <a:prstGeom prst="rect">
            <a:avLst/>
          </a:prstGeom>
          <a:solidFill>
            <a:srgbClr val="49274A"/>
          </a:solidFill>
          <a:ln cap="flat" cmpd="sng" w="28575">
            <a:solidFill>
              <a:srgbClr val="49274A"/>
            </a:solidFill>
            <a:prstDash val="solid"/>
            <a:round/>
            <a:headEnd len="sm" w="sm" type="none"/>
            <a:tailEnd len="sm" w="sm" type="none"/>
          </a:ln>
        </p:spPr>
        <p:txBody>
          <a:bodyPr anchorCtr="0" anchor="ctr" bIns="365700" lIns="365700" spcFirstLastPara="1" rIns="365700" wrap="square" tIns="365700">
            <a:noAutofit/>
          </a:bodyPr>
          <a:lstStyle/>
          <a:p>
            <a:pPr indent="0" lvl="0" marL="0" rtl="0" algn="ctr">
              <a:spcBef>
                <a:spcPts val="0"/>
              </a:spcBef>
              <a:spcAft>
                <a:spcPts val="0"/>
              </a:spcAft>
              <a:buNone/>
            </a:pPr>
            <a:r>
              <a:rPr lang="en-US" sz="4800">
                <a:solidFill>
                  <a:schemeClr val="lt1"/>
                </a:solidFill>
                <a:latin typeface="Bowlby One SC"/>
                <a:ea typeface="Bowlby One SC"/>
                <a:cs typeface="Bowlby One SC"/>
                <a:sym typeface="Bowlby One SC"/>
              </a:rPr>
              <a:t>meetspace platform Alpha prototype</a:t>
            </a:r>
            <a:endParaRPr sz="4800">
              <a:solidFill>
                <a:schemeClr val="lt1"/>
              </a:solidFill>
              <a:latin typeface="Bowlby One SC"/>
              <a:ea typeface="Bowlby One SC"/>
              <a:cs typeface="Bowlby One SC"/>
              <a:sym typeface="Bowlby One SC"/>
            </a:endParaRPr>
          </a:p>
        </p:txBody>
      </p:sp>
      <p:pic>
        <p:nvPicPr>
          <p:cNvPr id="119" name="Google Shape;119;g23d238b1f87_3_245"/>
          <p:cNvPicPr preferRelativeResize="0"/>
          <p:nvPr/>
        </p:nvPicPr>
        <p:blipFill rotWithShape="1">
          <a:blip r:embed="rId7">
            <a:alphaModFix amt="39000"/>
          </a:blip>
          <a:srcRect b="0" l="0" r="0" t="0"/>
          <a:stretch/>
        </p:blipFill>
        <p:spPr>
          <a:xfrm>
            <a:off x="550260" y="6557701"/>
            <a:ext cx="937443" cy="937443"/>
          </a:xfrm>
          <a:prstGeom prst="rect">
            <a:avLst/>
          </a:prstGeom>
          <a:noFill/>
          <a:ln>
            <a:noFill/>
          </a:ln>
        </p:spPr>
      </p:pic>
      <p:pic>
        <p:nvPicPr>
          <p:cNvPr id="120" name="Google Shape;120;g23d238b1f87_3_245"/>
          <p:cNvPicPr preferRelativeResize="0"/>
          <p:nvPr/>
        </p:nvPicPr>
        <p:blipFill>
          <a:blip r:embed="rId8">
            <a:alphaModFix amt="38000"/>
          </a:blip>
          <a:stretch>
            <a:fillRect/>
          </a:stretch>
        </p:blipFill>
        <p:spPr>
          <a:xfrm>
            <a:off x="550251" y="9759349"/>
            <a:ext cx="937437" cy="937443"/>
          </a:xfrm>
          <a:prstGeom prst="rect">
            <a:avLst/>
          </a:prstGeom>
          <a:noFill/>
          <a:ln>
            <a:noFill/>
          </a:ln>
        </p:spPr>
      </p:pic>
      <p:pic>
        <p:nvPicPr>
          <p:cNvPr id="121" name="Google Shape;121;g23d238b1f87_3_245"/>
          <p:cNvPicPr preferRelativeResize="0"/>
          <p:nvPr/>
        </p:nvPicPr>
        <p:blipFill>
          <a:blip r:embed="rId9">
            <a:alphaModFix amt="38000"/>
          </a:blip>
          <a:stretch>
            <a:fillRect/>
          </a:stretch>
        </p:blipFill>
        <p:spPr>
          <a:xfrm>
            <a:off x="409221" y="12875677"/>
            <a:ext cx="1108081" cy="1108081"/>
          </a:xfrm>
          <a:prstGeom prst="rect">
            <a:avLst/>
          </a:prstGeom>
          <a:noFill/>
          <a:ln>
            <a:noFill/>
          </a:ln>
        </p:spPr>
      </p:pic>
      <p:pic>
        <p:nvPicPr>
          <p:cNvPr id="122" name="Google Shape;122;g23d238b1f87_3_245"/>
          <p:cNvPicPr preferRelativeResize="0"/>
          <p:nvPr/>
        </p:nvPicPr>
        <p:blipFill>
          <a:blip r:embed="rId10">
            <a:alphaModFix amt="38000"/>
          </a:blip>
          <a:stretch>
            <a:fillRect/>
          </a:stretch>
        </p:blipFill>
        <p:spPr>
          <a:xfrm>
            <a:off x="464938" y="16133035"/>
            <a:ext cx="996659" cy="996659"/>
          </a:xfrm>
          <a:prstGeom prst="rect">
            <a:avLst/>
          </a:prstGeom>
          <a:noFill/>
          <a:ln>
            <a:noFill/>
          </a:ln>
        </p:spPr>
      </p:pic>
      <p:pic>
        <p:nvPicPr>
          <p:cNvPr id="123" name="Google Shape;123;g23d238b1f87_3_245"/>
          <p:cNvPicPr preferRelativeResize="0"/>
          <p:nvPr/>
        </p:nvPicPr>
        <p:blipFill>
          <a:blip r:embed="rId11">
            <a:alphaModFix amt="38000"/>
          </a:blip>
          <a:stretch>
            <a:fillRect/>
          </a:stretch>
        </p:blipFill>
        <p:spPr>
          <a:xfrm>
            <a:off x="503410" y="19373210"/>
            <a:ext cx="919711" cy="919604"/>
          </a:xfrm>
          <a:prstGeom prst="rect">
            <a:avLst/>
          </a:prstGeom>
          <a:noFill/>
          <a:ln>
            <a:noFill/>
          </a:ln>
        </p:spPr>
      </p:pic>
      <p:sp>
        <p:nvSpPr>
          <p:cNvPr id="124" name="Google Shape;124;g23d238b1f87_3_245"/>
          <p:cNvSpPr txBox="1"/>
          <p:nvPr/>
        </p:nvSpPr>
        <p:spPr>
          <a:xfrm>
            <a:off x="-410280" y="26371910"/>
            <a:ext cx="5142900" cy="2816700"/>
          </a:xfrm>
          <a:prstGeom prst="rect">
            <a:avLst/>
          </a:prstGeom>
          <a:noFill/>
          <a:ln>
            <a:noFill/>
          </a:ln>
        </p:spPr>
        <p:txBody>
          <a:bodyPr anchorCtr="0" anchor="t" bIns="365700" lIns="365700" spcFirstLastPara="1" rIns="365700" wrap="square" tIns="365700">
            <a:spAutoFit/>
          </a:bodyPr>
          <a:lstStyle/>
          <a:p>
            <a:pPr indent="0" lvl="0" marL="0" rtl="0" algn="ctr">
              <a:spcBef>
                <a:spcPts val="0"/>
              </a:spcBef>
              <a:spcAft>
                <a:spcPts val="0"/>
              </a:spcAft>
              <a:buNone/>
            </a:pPr>
            <a:r>
              <a:rPr lang="en-US" sz="4500" u="sng">
                <a:solidFill>
                  <a:schemeClr val="hlink"/>
                </a:solidFill>
                <a:latin typeface="Nunito ExtraBold"/>
                <a:ea typeface="Nunito ExtraBold"/>
                <a:cs typeface="Nunito ExtraBold"/>
                <a:sym typeface="Nunito ExtraBold"/>
                <a:hlinkClick r:id="rId12"/>
              </a:rPr>
              <a:t>www</a:t>
            </a:r>
            <a:r>
              <a:rPr lang="en-US" sz="4500" u="sng">
                <a:solidFill>
                  <a:schemeClr val="hlink"/>
                </a:solidFill>
                <a:latin typeface="Nunito ExtraBold"/>
                <a:ea typeface="Nunito ExtraBold"/>
                <a:cs typeface="Nunito ExtraBold"/>
                <a:sym typeface="Nunito ExtraBold"/>
                <a:hlinkClick r:id="rId13"/>
              </a:rPr>
              <a:t>.</a:t>
            </a:r>
            <a:endParaRPr sz="4500">
              <a:latin typeface="Nunito ExtraBold"/>
              <a:ea typeface="Nunito ExtraBold"/>
              <a:cs typeface="Nunito ExtraBold"/>
              <a:sym typeface="Nunito ExtraBold"/>
            </a:endParaRPr>
          </a:p>
          <a:p>
            <a:pPr indent="0" lvl="0" marL="0" rtl="0" algn="ctr">
              <a:spcBef>
                <a:spcPts val="0"/>
              </a:spcBef>
              <a:spcAft>
                <a:spcPts val="0"/>
              </a:spcAft>
              <a:buNone/>
            </a:pPr>
            <a:r>
              <a:rPr lang="en-US" sz="4500" u="sng">
                <a:solidFill>
                  <a:schemeClr val="hlink"/>
                </a:solidFill>
                <a:latin typeface="Nunito ExtraBold"/>
                <a:ea typeface="Nunito ExtraBold"/>
                <a:cs typeface="Nunito ExtraBold"/>
                <a:sym typeface="Nunito ExtraBold"/>
                <a:hlinkClick r:id="rId14"/>
              </a:rPr>
              <a:t>beyondmeet.</a:t>
            </a:r>
            <a:endParaRPr sz="4500">
              <a:latin typeface="Nunito ExtraBold"/>
              <a:ea typeface="Nunito ExtraBold"/>
              <a:cs typeface="Nunito ExtraBold"/>
              <a:sym typeface="Nunito ExtraBold"/>
            </a:endParaRPr>
          </a:p>
          <a:p>
            <a:pPr indent="0" lvl="0" marL="0" rtl="0" algn="ctr">
              <a:spcBef>
                <a:spcPts val="0"/>
              </a:spcBef>
              <a:spcAft>
                <a:spcPts val="0"/>
              </a:spcAft>
              <a:buNone/>
            </a:pPr>
            <a:r>
              <a:rPr lang="en-US" sz="4500" u="sng">
                <a:solidFill>
                  <a:schemeClr val="hlink"/>
                </a:solidFill>
                <a:latin typeface="Nunito ExtraBold"/>
                <a:ea typeface="Nunito ExtraBold"/>
                <a:cs typeface="Nunito ExtraBold"/>
                <a:sym typeface="Nunito ExtraBold"/>
                <a:hlinkClick r:id="rId15"/>
              </a:rPr>
              <a:t>space</a:t>
            </a:r>
            <a:endParaRPr sz="4500">
              <a:latin typeface="Nunito ExtraBold"/>
              <a:ea typeface="Nunito ExtraBold"/>
              <a:cs typeface="Nunito ExtraBold"/>
              <a:sym typeface="Nunito ExtraBold"/>
            </a:endParaRPr>
          </a:p>
        </p:txBody>
      </p:sp>
      <p:grpSp>
        <p:nvGrpSpPr>
          <p:cNvPr id="125" name="Google Shape;125;g23d238b1f87_3_245"/>
          <p:cNvGrpSpPr/>
          <p:nvPr/>
        </p:nvGrpSpPr>
        <p:grpSpPr>
          <a:xfrm>
            <a:off x="12707574" y="23361700"/>
            <a:ext cx="16948152" cy="8684650"/>
            <a:chOff x="12806125" y="23361700"/>
            <a:chExt cx="16948152" cy="8684650"/>
          </a:xfrm>
        </p:grpSpPr>
        <p:pic>
          <p:nvPicPr>
            <p:cNvPr id="126" name="Google Shape;126;g23d238b1f87_3_245"/>
            <p:cNvPicPr preferRelativeResize="0"/>
            <p:nvPr/>
          </p:nvPicPr>
          <p:blipFill rotWithShape="1">
            <a:blip r:embed="rId16">
              <a:alphaModFix/>
            </a:blip>
            <a:srcRect b="6666" l="8609" r="10856" t="3727"/>
            <a:stretch/>
          </p:blipFill>
          <p:spPr>
            <a:xfrm>
              <a:off x="12806125" y="23361700"/>
              <a:ext cx="6699899" cy="8684639"/>
            </a:xfrm>
            <a:prstGeom prst="rect">
              <a:avLst/>
            </a:prstGeom>
            <a:noFill/>
            <a:ln>
              <a:noFill/>
            </a:ln>
          </p:spPr>
        </p:pic>
        <p:pic>
          <p:nvPicPr>
            <p:cNvPr id="127" name="Google Shape;127;g23d238b1f87_3_245"/>
            <p:cNvPicPr preferRelativeResize="0"/>
            <p:nvPr/>
          </p:nvPicPr>
          <p:blipFill rotWithShape="1">
            <a:blip r:embed="rId17">
              <a:alphaModFix/>
            </a:blip>
            <a:srcRect b="1432" l="20328" r="20524" t="3084"/>
            <a:stretch/>
          </p:blipFill>
          <p:spPr>
            <a:xfrm>
              <a:off x="19866425" y="23361700"/>
              <a:ext cx="9887852" cy="868465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8EEE7"/>
        </a:solidFill>
      </p:bgPr>
    </p:bg>
    <p:spTree>
      <p:nvGrpSpPr>
        <p:cNvPr id="132" name="Shape 132"/>
        <p:cNvGrpSpPr/>
        <p:nvPr/>
      </p:nvGrpSpPr>
      <p:grpSpPr>
        <a:xfrm>
          <a:off x="0" y="0"/>
          <a:ext cx="0" cy="0"/>
          <a:chOff x="0" y="0"/>
          <a:chExt cx="0" cy="0"/>
        </a:xfrm>
      </p:grpSpPr>
      <p:sp>
        <p:nvSpPr>
          <p:cNvPr id="133" name="Google Shape;133;g23befeb07a6_1_6"/>
          <p:cNvSpPr txBox="1"/>
          <p:nvPr>
            <p:ph type="title"/>
          </p:nvPr>
        </p:nvSpPr>
        <p:spPr>
          <a:xfrm>
            <a:off x="0" y="5686680"/>
            <a:ext cx="15178200" cy="11040600"/>
          </a:xfrm>
          <a:prstGeom prst="rect">
            <a:avLst/>
          </a:prstGeom>
          <a:noFill/>
          <a:ln>
            <a:noFill/>
          </a:ln>
        </p:spPr>
        <p:txBody>
          <a:bodyPr anchorCtr="0" anchor="t" bIns="182800" lIns="365700" spcFirstLastPara="1" rIns="365700" wrap="square" tIns="182800">
            <a:noAutofit/>
          </a:bodyPr>
          <a:lstStyle/>
          <a:p>
            <a:pPr indent="0" lvl="0" marL="0" rtl="0" algn="l">
              <a:spcBef>
                <a:spcPts val="0"/>
              </a:spcBef>
              <a:spcAft>
                <a:spcPts val="0"/>
              </a:spcAft>
              <a:buClr>
                <a:schemeClr val="dk1"/>
              </a:buClr>
              <a:buSzPts val="8000"/>
              <a:buFont typeface="Calibri"/>
              <a:buNone/>
            </a:pPr>
            <a:r>
              <a:rPr b="1" lang="en-US" sz="7200">
                <a:solidFill>
                  <a:srgbClr val="49274A"/>
                </a:solidFill>
                <a:latin typeface="Bowlby One SC"/>
                <a:ea typeface="Bowlby One SC"/>
                <a:cs typeface="Bowlby One SC"/>
                <a:sym typeface="Bowlby One SC"/>
              </a:rPr>
              <a:t>2128803: Virtual Meeting Support for Enhanced Well-Being and Equity for Game Developers (2023)</a:t>
            </a:r>
            <a:endParaRPr b="1" sz="7200">
              <a:solidFill>
                <a:srgbClr val="49274A"/>
              </a:solidFill>
              <a:latin typeface="Bowlby One SC"/>
              <a:ea typeface="Bowlby One SC"/>
              <a:cs typeface="Bowlby One SC"/>
              <a:sym typeface="Bowlby One SC"/>
            </a:endParaRPr>
          </a:p>
          <a:p>
            <a:pPr indent="0" lvl="0" marL="0" rtl="0" algn="l">
              <a:spcBef>
                <a:spcPts val="0"/>
              </a:spcBef>
              <a:spcAft>
                <a:spcPts val="0"/>
              </a:spcAft>
              <a:buClr>
                <a:schemeClr val="dk1"/>
              </a:buClr>
              <a:buSzPts val="4400"/>
              <a:buFont typeface="Arial"/>
              <a:buNone/>
            </a:pPr>
            <a:r>
              <a:rPr lang="en-US" sz="5200">
                <a:solidFill>
                  <a:srgbClr val="94618E"/>
                </a:solidFill>
                <a:latin typeface="Outfit Medium"/>
                <a:ea typeface="Outfit Medium"/>
                <a:cs typeface="Outfit Medium"/>
                <a:sym typeface="Outfit Medium"/>
              </a:rPr>
              <a:t>Rabindra (Robby) Ratan, Michigan State U, </a:t>
            </a:r>
            <a:r>
              <a:rPr lang="en-US" sz="5200" u="sng">
                <a:solidFill>
                  <a:srgbClr val="94618E"/>
                </a:solidFill>
                <a:latin typeface="Outfit Medium"/>
                <a:ea typeface="Outfit Medium"/>
                <a:cs typeface="Outfit Medium"/>
                <a:sym typeface="Outfit Medium"/>
                <a:hlinkClick r:id="rId3">
                  <a:extLst>
                    <a:ext uri="{A12FA001-AC4F-418D-AE19-62706E023703}">
                      <ahyp:hlinkClr val="tx"/>
                    </a:ext>
                  </a:extLst>
                </a:hlinkClick>
              </a:rPr>
              <a:t>rar@msu.edu</a:t>
            </a:r>
            <a:r>
              <a:rPr lang="en-US" sz="5200">
                <a:solidFill>
                  <a:srgbClr val="94618E"/>
                </a:solidFill>
                <a:latin typeface="Outfit Medium"/>
                <a:ea typeface="Outfit Medium"/>
                <a:cs typeface="Outfit Medium"/>
                <a:sym typeface="Outfit Medium"/>
              </a:rPr>
              <a:t>; Maxwell Foxman, U of Oregon; Alex Leith, SIU Edwardsville; Brian Winn, Michigan State U; David Beyea, U of Wisconsin; Brian Klebig, Bethany Lutheran College</a:t>
            </a:r>
            <a:endParaRPr sz="5200">
              <a:solidFill>
                <a:srgbClr val="94618E"/>
              </a:solidFill>
              <a:latin typeface="Outfit Medium"/>
              <a:ea typeface="Outfit Medium"/>
              <a:cs typeface="Outfit Medium"/>
              <a:sym typeface="Outfit Medium"/>
            </a:endParaRPr>
          </a:p>
          <a:p>
            <a:pPr indent="0" lvl="0" marL="0" rtl="0" algn="l">
              <a:spcBef>
                <a:spcPts val="0"/>
              </a:spcBef>
              <a:spcAft>
                <a:spcPts val="0"/>
              </a:spcAft>
              <a:buClr>
                <a:schemeClr val="dk1"/>
              </a:buClr>
              <a:buSzPts val="4400"/>
              <a:buFont typeface="Arial"/>
              <a:buNone/>
            </a:pPr>
            <a:r>
              <a:t/>
            </a:r>
            <a:endParaRPr sz="11200"/>
          </a:p>
          <a:p>
            <a:pPr indent="0" lvl="0" marL="0" rtl="0" algn="l">
              <a:lnSpc>
                <a:spcPct val="90000"/>
              </a:lnSpc>
              <a:spcBef>
                <a:spcPts val="0"/>
              </a:spcBef>
              <a:spcAft>
                <a:spcPts val="0"/>
              </a:spcAft>
              <a:buClr>
                <a:schemeClr val="dk1"/>
              </a:buClr>
              <a:buSzPts val="8000"/>
              <a:buFont typeface="Calibri"/>
              <a:buNone/>
            </a:pPr>
            <a:r>
              <a:t/>
            </a:r>
            <a:endParaRPr b="1" sz="8000"/>
          </a:p>
        </p:txBody>
      </p:sp>
      <p:pic>
        <p:nvPicPr>
          <p:cNvPr id="134" name="Google Shape;134;g23befeb07a6_1_6"/>
          <p:cNvPicPr preferRelativeResize="0"/>
          <p:nvPr/>
        </p:nvPicPr>
        <p:blipFill rotWithShape="1">
          <a:blip r:embed="rId4">
            <a:alphaModFix/>
          </a:blip>
          <a:srcRect b="0" l="0" r="0" t="0"/>
          <a:stretch/>
        </p:blipFill>
        <p:spPr>
          <a:xfrm>
            <a:off x="553320" y="479159"/>
            <a:ext cx="3905639" cy="3614610"/>
          </a:xfrm>
          <a:prstGeom prst="rect">
            <a:avLst/>
          </a:prstGeom>
          <a:noFill/>
          <a:ln>
            <a:noFill/>
          </a:ln>
        </p:spPr>
      </p:pic>
      <p:graphicFrame>
        <p:nvGraphicFramePr>
          <p:cNvPr id="135" name="Google Shape;135;g23befeb07a6_1_6"/>
          <p:cNvGraphicFramePr/>
          <p:nvPr/>
        </p:nvGraphicFramePr>
        <p:xfrm>
          <a:off x="29631285" y="776400"/>
          <a:ext cx="3000000" cy="3000000"/>
        </p:xfrm>
        <a:graphic>
          <a:graphicData uri="http://schemas.openxmlformats.org/drawingml/2006/table">
            <a:tbl>
              <a:tblPr>
                <a:noFill/>
                <a:tableStyleId>{5F82ED71-3491-4225-80E9-C0EDC425B6F6}</a:tableStyleId>
              </a:tblPr>
              <a:tblGrid>
                <a:gridCol w="5475700"/>
                <a:gridCol w="2093850"/>
                <a:gridCol w="2093850"/>
                <a:gridCol w="2093850"/>
                <a:gridCol w="2093850"/>
              </a:tblGrid>
              <a:tr h="948350">
                <a:tc gridSpan="5">
                  <a:txBody>
                    <a:bodyPr/>
                    <a:lstStyle/>
                    <a:p>
                      <a:pPr indent="0" lvl="0" marL="0" rtl="0" algn="ctr">
                        <a:spcBef>
                          <a:spcPts val="0"/>
                        </a:spcBef>
                        <a:spcAft>
                          <a:spcPts val="0"/>
                        </a:spcAft>
                        <a:buNone/>
                      </a:pPr>
                      <a:r>
                        <a:rPr lang="en-US" sz="6700">
                          <a:solidFill>
                            <a:srgbClr val="49274A"/>
                          </a:solidFill>
                          <a:latin typeface="Bowlby One SC"/>
                          <a:ea typeface="Bowlby One SC"/>
                          <a:cs typeface="Bowlby One SC"/>
                          <a:sym typeface="Bowlby One SC"/>
                        </a:rPr>
                        <a:t>Products</a:t>
                      </a:r>
                      <a:endParaRPr sz="6700">
                        <a:solidFill>
                          <a:srgbClr val="49274A"/>
                        </a:solidFill>
                        <a:latin typeface="Bowlby One SC"/>
                        <a:ea typeface="Bowlby One SC"/>
                        <a:cs typeface="Bowlby One SC"/>
                        <a:sym typeface="Bowlby One SC"/>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c hMerge="1"/>
                <a:tc hMerge="1"/>
              </a:tr>
              <a:tr h="10092125">
                <a:tc gridSpan="5">
                  <a:txBody>
                    <a:bodyPr/>
                    <a:lstStyle/>
                    <a:p>
                      <a:pPr indent="-1441450" lvl="0" marL="1651000" rtl="0" algn="l">
                        <a:spcBef>
                          <a:spcPts val="0"/>
                        </a:spcBef>
                        <a:spcAft>
                          <a:spcPts val="0"/>
                        </a:spcAft>
                        <a:buClr>
                          <a:srgbClr val="49274A"/>
                        </a:buClr>
                        <a:buSzPts val="5300"/>
                        <a:buFont typeface="Outfit Medium"/>
                        <a:buAutoNum type="arabicPeriod"/>
                      </a:pPr>
                      <a:r>
                        <a:rPr lang="en-US" sz="5300">
                          <a:solidFill>
                            <a:srgbClr val="49274A"/>
                          </a:solidFill>
                          <a:latin typeface="Outfit Medium"/>
                          <a:ea typeface="Outfit Medium"/>
                          <a:cs typeface="Outfit Medium"/>
                          <a:sym typeface="Outfit Medium"/>
                        </a:rPr>
                        <a:t>Virtual limited: Boundaries of play in virtual reality production. DiGRA 2023 </a:t>
                      </a:r>
                      <a:endParaRPr sz="5300">
                        <a:solidFill>
                          <a:srgbClr val="49274A"/>
                        </a:solidFill>
                        <a:latin typeface="Outfit Medium"/>
                        <a:ea typeface="Outfit Medium"/>
                        <a:cs typeface="Outfit Medium"/>
                        <a:sym typeface="Outfit Medium"/>
                      </a:endParaRPr>
                    </a:p>
                    <a:p>
                      <a:pPr indent="-1441450" lvl="0" marL="1651000" rtl="0" algn="l">
                        <a:spcBef>
                          <a:spcPts val="0"/>
                        </a:spcBef>
                        <a:spcAft>
                          <a:spcPts val="0"/>
                        </a:spcAft>
                        <a:buClr>
                          <a:srgbClr val="49274A"/>
                        </a:buClr>
                        <a:buSzPts val="5300"/>
                        <a:buFont typeface="Outfit Medium"/>
                        <a:buAutoNum type="arabicPeriod"/>
                      </a:pPr>
                      <a:r>
                        <a:rPr lang="en-US" sz="5300">
                          <a:solidFill>
                            <a:srgbClr val="49274A"/>
                          </a:solidFill>
                          <a:latin typeface="Outfit Medium"/>
                          <a:ea typeface="Outfit Medium"/>
                          <a:cs typeface="Outfit Medium"/>
                          <a:sym typeface="Outfit Medium"/>
                        </a:rPr>
                        <a:t>Mixed feelings and realities: Joyful to nauseating sentiments about VR on Twitter. DiGR</a:t>
                      </a:r>
                      <a:r>
                        <a:rPr lang="en-US" sz="5300">
                          <a:solidFill>
                            <a:srgbClr val="49274A"/>
                          </a:solidFill>
                          <a:latin typeface="Outfit Medium"/>
                          <a:ea typeface="Outfit Medium"/>
                          <a:cs typeface="Outfit Medium"/>
                          <a:sym typeface="Outfit Medium"/>
                        </a:rPr>
                        <a:t>A </a:t>
                      </a:r>
                      <a:r>
                        <a:rPr lang="en-US" sz="5300">
                          <a:solidFill>
                            <a:srgbClr val="49274A"/>
                          </a:solidFill>
                          <a:latin typeface="Outfit Medium"/>
                          <a:ea typeface="Outfit Medium"/>
                          <a:cs typeface="Outfit Medium"/>
                          <a:sym typeface="Outfit Medium"/>
                        </a:rPr>
                        <a:t>2023 </a:t>
                      </a:r>
                      <a:endParaRPr sz="5300">
                        <a:solidFill>
                          <a:srgbClr val="49274A"/>
                        </a:solidFill>
                        <a:latin typeface="Outfit Medium"/>
                        <a:ea typeface="Outfit Medium"/>
                        <a:cs typeface="Outfit Medium"/>
                        <a:sym typeface="Outfit Medium"/>
                      </a:endParaRPr>
                    </a:p>
                    <a:p>
                      <a:pPr indent="-1441450" lvl="0" marL="1651000" rtl="0" algn="l">
                        <a:spcBef>
                          <a:spcPts val="0"/>
                        </a:spcBef>
                        <a:spcAft>
                          <a:spcPts val="0"/>
                        </a:spcAft>
                        <a:buClr>
                          <a:srgbClr val="49274A"/>
                        </a:buClr>
                        <a:buSzPts val="5300"/>
                        <a:buFont typeface="Outfit Medium"/>
                        <a:buAutoNum type="arabicPeriod"/>
                      </a:pPr>
                      <a:r>
                        <a:rPr lang="en-US" sz="5300">
                          <a:solidFill>
                            <a:srgbClr val="49274A"/>
                          </a:solidFill>
                          <a:latin typeface="Outfit Medium"/>
                          <a:ea typeface="Outfit Medium"/>
                          <a:cs typeface="Outfit Medium"/>
                          <a:sym typeface="Outfit Medium"/>
                        </a:rPr>
                        <a:t>Playfully Virtual: Finding Authentic Communication in Videoconferencing and Online Meetings. ICA 2023</a:t>
                      </a:r>
                      <a:endParaRPr sz="5300">
                        <a:solidFill>
                          <a:srgbClr val="49274A"/>
                        </a:solidFill>
                        <a:latin typeface="Outfit Medium"/>
                        <a:ea typeface="Outfit Medium"/>
                        <a:cs typeface="Outfit Medium"/>
                        <a:sym typeface="Outfit Medium"/>
                      </a:endParaRPr>
                    </a:p>
                    <a:p>
                      <a:pPr indent="-1441450" lvl="0" marL="1651000" rtl="0" algn="l">
                        <a:spcBef>
                          <a:spcPts val="0"/>
                        </a:spcBef>
                        <a:spcAft>
                          <a:spcPts val="0"/>
                        </a:spcAft>
                        <a:buClr>
                          <a:srgbClr val="49274A"/>
                        </a:buClr>
                        <a:buSzPts val="5300"/>
                        <a:buFont typeface="Outfit Medium"/>
                        <a:buAutoNum type="arabicPeriod"/>
                      </a:pPr>
                      <a:r>
                        <a:rPr lang="en-US" sz="5300">
                          <a:solidFill>
                            <a:srgbClr val="49274A"/>
                          </a:solidFill>
                          <a:latin typeface="Outfit Medium"/>
                          <a:ea typeface="Outfit Medium"/>
                          <a:cs typeface="Outfit Medium"/>
                          <a:sym typeface="Outfit Medium"/>
                        </a:rPr>
                        <a:t>Diffusion of gratification: The reception of VR as a modality for remote work and meetings. ICA 2023</a:t>
                      </a:r>
                      <a:endParaRPr sz="5300">
                        <a:solidFill>
                          <a:srgbClr val="49274A"/>
                        </a:solidFill>
                        <a:latin typeface="Outfit Medium"/>
                        <a:ea typeface="Outfit Medium"/>
                        <a:cs typeface="Outfit Medium"/>
                        <a:sym typeface="Outfit Medium"/>
                      </a:endParaRPr>
                    </a:p>
                    <a:p>
                      <a:pPr indent="-1441450" lvl="0" marL="1651000" rtl="0" algn="l">
                        <a:spcBef>
                          <a:spcPts val="0"/>
                        </a:spcBef>
                        <a:spcAft>
                          <a:spcPts val="0"/>
                        </a:spcAft>
                        <a:buClr>
                          <a:srgbClr val="49274A"/>
                        </a:buClr>
                        <a:buSzPts val="5300"/>
                        <a:buFont typeface="Outfit Medium"/>
                        <a:buAutoNum type="arabicPeriod"/>
                      </a:pPr>
                      <a:r>
                        <a:rPr lang="en-US" sz="5300">
                          <a:solidFill>
                            <a:srgbClr val="49274A"/>
                          </a:solidFill>
                          <a:latin typeface="Outfit Medium"/>
                          <a:ea typeface="Outfit Medium"/>
                          <a:cs typeface="Outfit Medium"/>
                          <a:sym typeface="Outfit Medium"/>
                        </a:rPr>
                        <a:t>Feelings for meetings: A sentiment analysis of videoconferencing platforms a year apart. ICA 2023</a:t>
                      </a:r>
                      <a:endParaRPr sz="5300">
                        <a:solidFill>
                          <a:srgbClr val="49274A"/>
                        </a:solidFill>
                        <a:latin typeface="Outfit Medium"/>
                        <a:ea typeface="Outfit Medium"/>
                        <a:cs typeface="Outfit Medium"/>
                        <a:sym typeface="Outfit Medium"/>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c hMerge="1"/>
                <a:tc hMerge="1"/>
              </a:tr>
            </a:tbl>
          </a:graphicData>
        </a:graphic>
      </p:graphicFrame>
      <p:pic>
        <p:nvPicPr>
          <p:cNvPr id="136" name="Google Shape;136;g23befeb07a6_1_6"/>
          <p:cNvPicPr preferRelativeResize="0"/>
          <p:nvPr/>
        </p:nvPicPr>
        <p:blipFill>
          <a:blip r:embed="rId5">
            <a:alphaModFix/>
          </a:blip>
          <a:stretch>
            <a:fillRect/>
          </a:stretch>
        </p:blipFill>
        <p:spPr>
          <a:xfrm>
            <a:off x="6018976" y="445438"/>
            <a:ext cx="7013745" cy="3407584"/>
          </a:xfrm>
          <a:prstGeom prst="rect">
            <a:avLst/>
          </a:prstGeom>
          <a:noFill/>
          <a:ln>
            <a:noFill/>
          </a:ln>
        </p:spPr>
      </p:pic>
      <p:pic>
        <p:nvPicPr>
          <p:cNvPr id="137" name="Google Shape;137;g23befeb07a6_1_6"/>
          <p:cNvPicPr preferRelativeResize="0"/>
          <p:nvPr/>
        </p:nvPicPr>
        <p:blipFill>
          <a:blip r:embed="rId6">
            <a:alphaModFix/>
          </a:blip>
          <a:stretch>
            <a:fillRect/>
          </a:stretch>
        </p:blipFill>
        <p:spPr>
          <a:xfrm>
            <a:off x="5864941" y="23475491"/>
            <a:ext cx="9088017" cy="6728755"/>
          </a:xfrm>
          <a:prstGeom prst="rect">
            <a:avLst/>
          </a:prstGeom>
          <a:noFill/>
          <a:ln>
            <a:noFill/>
          </a:ln>
        </p:spPr>
      </p:pic>
      <p:sp>
        <p:nvSpPr>
          <p:cNvPr id="138" name="Google Shape;138;g23befeb07a6_1_6"/>
          <p:cNvSpPr txBox="1"/>
          <p:nvPr/>
        </p:nvSpPr>
        <p:spPr>
          <a:xfrm>
            <a:off x="778455" y="19137240"/>
            <a:ext cx="10800000" cy="2093100"/>
          </a:xfrm>
          <a:prstGeom prst="rect">
            <a:avLst/>
          </a:prstGeom>
          <a:noFill/>
          <a:ln>
            <a:noFill/>
          </a:ln>
        </p:spPr>
        <p:txBody>
          <a:bodyPr anchorCtr="0" anchor="t" bIns="365700" lIns="365700" spcFirstLastPara="1" rIns="365700" wrap="square" tIns="365700">
            <a:spAutoFit/>
          </a:bodyPr>
          <a:lstStyle/>
          <a:p>
            <a:pPr indent="0" lvl="0" marL="0" rtl="0" algn="l">
              <a:spcBef>
                <a:spcPts val="0"/>
              </a:spcBef>
              <a:spcAft>
                <a:spcPts val="0"/>
              </a:spcAft>
              <a:buNone/>
            </a:pPr>
            <a:r>
              <a:rPr lang="en-US" sz="4400">
                <a:solidFill>
                  <a:srgbClr val="49274A"/>
                </a:solidFill>
                <a:latin typeface="Outfit Medium"/>
                <a:ea typeface="Outfit Medium"/>
                <a:cs typeface="Outfit Medium"/>
                <a:sym typeface="Outfit Medium"/>
              </a:rPr>
              <a:t>Prototype Virtual Meeting Platform (pls add overview top-down map)</a:t>
            </a:r>
            <a:endParaRPr sz="5600"/>
          </a:p>
        </p:txBody>
      </p:sp>
      <p:pic>
        <p:nvPicPr>
          <p:cNvPr id="139" name="Google Shape;139;g23befeb07a6_1_6"/>
          <p:cNvPicPr preferRelativeResize="0"/>
          <p:nvPr/>
        </p:nvPicPr>
        <p:blipFill>
          <a:blip r:embed="rId7">
            <a:alphaModFix/>
          </a:blip>
          <a:stretch>
            <a:fillRect/>
          </a:stretch>
        </p:blipFill>
        <p:spPr>
          <a:xfrm>
            <a:off x="0" y="17047428"/>
            <a:ext cx="14952955" cy="4673796"/>
          </a:xfrm>
          <a:prstGeom prst="rect">
            <a:avLst/>
          </a:prstGeom>
          <a:noFill/>
          <a:ln>
            <a:noFill/>
          </a:ln>
        </p:spPr>
      </p:pic>
      <p:graphicFrame>
        <p:nvGraphicFramePr>
          <p:cNvPr id="140" name="Google Shape;140;g23befeb07a6_1_6"/>
          <p:cNvGraphicFramePr/>
          <p:nvPr/>
        </p:nvGraphicFramePr>
        <p:xfrm>
          <a:off x="15178185" y="479100"/>
          <a:ext cx="3000000" cy="3000000"/>
        </p:xfrm>
        <a:graphic>
          <a:graphicData uri="http://schemas.openxmlformats.org/drawingml/2006/table">
            <a:tbl>
              <a:tblPr>
                <a:noFill/>
                <a:tableStyleId>{5F82ED71-3491-4225-80E9-C0EDC425B6F6}</a:tableStyleId>
              </a:tblPr>
              <a:tblGrid>
                <a:gridCol w="5475700"/>
                <a:gridCol w="2093850"/>
                <a:gridCol w="2093850"/>
                <a:gridCol w="2093850"/>
                <a:gridCol w="2093850"/>
              </a:tblGrid>
              <a:tr h="1778750">
                <a:tc gridSpan="5">
                  <a:txBody>
                    <a:bodyPr/>
                    <a:lstStyle/>
                    <a:p>
                      <a:pPr indent="0" lvl="0" marL="0" rtl="0" algn="ctr">
                        <a:spcBef>
                          <a:spcPts val="0"/>
                        </a:spcBef>
                        <a:spcAft>
                          <a:spcPts val="0"/>
                        </a:spcAft>
                        <a:buNone/>
                      </a:pPr>
                      <a:r>
                        <a:rPr lang="en-US" sz="6700">
                          <a:solidFill>
                            <a:srgbClr val="49274A"/>
                          </a:solidFill>
                          <a:latin typeface="Bowlby One SC"/>
                          <a:ea typeface="Bowlby One SC"/>
                          <a:cs typeface="Bowlby One SC"/>
                          <a:sym typeface="Bowlby One SC"/>
                        </a:rPr>
                        <a:t>Activity Progress</a:t>
                      </a:r>
                      <a:endParaRPr sz="6700">
                        <a:solidFill>
                          <a:srgbClr val="49274A"/>
                        </a:solidFill>
                        <a:latin typeface="Bowlby One SC"/>
                        <a:ea typeface="Bowlby One SC"/>
                        <a:cs typeface="Bowlby One SC"/>
                        <a:sym typeface="Bowlby One SC"/>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c hMerge="1"/>
                <a:tc hMerge="1"/>
              </a:tr>
              <a:tr h="12342350">
                <a:tc gridSpan="5">
                  <a:txBody>
                    <a:bodyPr/>
                    <a:lstStyle/>
                    <a:p>
                      <a:pPr indent="-603250" lvl="0" marL="546100" rtl="0" algn="l">
                        <a:spcBef>
                          <a:spcPts val="0"/>
                        </a:spcBef>
                        <a:spcAft>
                          <a:spcPts val="0"/>
                        </a:spcAft>
                        <a:buClr>
                          <a:schemeClr val="dk1"/>
                        </a:buClr>
                        <a:buSzPts val="5300"/>
                        <a:buChar char="●"/>
                      </a:pPr>
                      <a:r>
                        <a:rPr b="1" lang="en-US" sz="5300">
                          <a:solidFill>
                            <a:schemeClr val="dk1"/>
                          </a:solidFill>
                        </a:rPr>
                        <a:t>Study 1:</a:t>
                      </a:r>
                      <a:r>
                        <a:rPr lang="en-US" sz="5300">
                          <a:solidFill>
                            <a:schemeClr val="dk1"/>
                          </a:solidFill>
                        </a:rPr>
                        <a:t> Twitter Post Data (</a:t>
                      </a:r>
                      <a:r>
                        <a:rPr lang="en-US" sz="5300">
                          <a:solidFill>
                            <a:schemeClr val="dk1"/>
                          </a:solidFill>
                          <a:highlight>
                            <a:srgbClr val="FFFF00"/>
                          </a:highlight>
                        </a:rPr>
                        <a:t>5,073,146 </a:t>
                      </a:r>
                      <a:r>
                        <a:rPr lang="en-US" sz="5300">
                          <a:solidFill>
                            <a:schemeClr val="dk1"/>
                          </a:solidFill>
                        </a:rPr>
                        <a:t>tweets) fully collected, analyses in progress</a:t>
                      </a:r>
                      <a:endParaRPr sz="5300">
                        <a:solidFill>
                          <a:schemeClr val="dk1"/>
                        </a:solidFill>
                      </a:endParaRPr>
                    </a:p>
                    <a:p>
                      <a:pPr indent="-603250" lvl="0" marL="546100" rtl="0" algn="l">
                        <a:spcBef>
                          <a:spcPts val="0"/>
                        </a:spcBef>
                        <a:spcAft>
                          <a:spcPts val="0"/>
                        </a:spcAft>
                        <a:buClr>
                          <a:schemeClr val="dk1"/>
                        </a:buClr>
                        <a:buSzPts val="5300"/>
                        <a:buChar char="●"/>
                      </a:pPr>
                      <a:r>
                        <a:rPr b="1" lang="en-US" sz="5300">
                          <a:solidFill>
                            <a:schemeClr val="dk1"/>
                          </a:solidFill>
                        </a:rPr>
                        <a:t>Study 2: </a:t>
                      </a:r>
                      <a:r>
                        <a:rPr lang="en-US" sz="5300">
                          <a:solidFill>
                            <a:schemeClr val="dk1"/>
                          </a:solidFill>
                        </a:rPr>
                        <a:t>Data fully collected from 2400+ Survey Participants, analyses in progress</a:t>
                      </a:r>
                      <a:endParaRPr sz="5300">
                        <a:solidFill>
                          <a:schemeClr val="dk1"/>
                        </a:solidFill>
                      </a:endParaRPr>
                    </a:p>
                    <a:p>
                      <a:pPr indent="-603250" lvl="0" marL="546100" rtl="0" algn="l">
                        <a:spcBef>
                          <a:spcPts val="0"/>
                        </a:spcBef>
                        <a:spcAft>
                          <a:spcPts val="0"/>
                        </a:spcAft>
                        <a:buClr>
                          <a:schemeClr val="dk1"/>
                        </a:buClr>
                        <a:buSzPts val="5300"/>
                        <a:buChar char="●"/>
                      </a:pPr>
                      <a:r>
                        <a:rPr b="1" lang="en-US" sz="5300">
                          <a:solidFill>
                            <a:schemeClr val="dk1"/>
                          </a:solidFill>
                        </a:rPr>
                        <a:t>Study 3: </a:t>
                      </a:r>
                      <a:r>
                        <a:rPr lang="en-US" sz="5300">
                          <a:solidFill>
                            <a:schemeClr val="dk1"/>
                          </a:solidFill>
                        </a:rPr>
                        <a:t>30 Interviews Conducted, analyses in progress</a:t>
                      </a:r>
                      <a:endParaRPr sz="5300">
                        <a:solidFill>
                          <a:schemeClr val="dk1"/>
                        </a:solidFill>
                      </a:endParaRPr>
                    </a:p>
                    <a:p>
                      <a:pPr indent="-603250" lvl="0" marL="546100" rtl="0" algn="l">
                        <a:spcBef>
                          <a:spcPts val="0"/>
                        </a:spcBef>
                        <a:spcAft>
                          <a:spcPts val="0"/>
                        </a:spcAft>
                        <a:buClr>
                          <a:schemeClr val="dk1"/>
                        </a:buClr>
                        <a:buSzPts val="5300"/>
                        <a:buChar char="●"/>
                      </a:pPr>
                      <a:r>
                        <a:rPr b="1" lang="en-US" sz="5300">
                          <a:solidFill>
                            <a:schemeClr val="dk1"/>
                          </a:solidFill>
                        </a:rPr>
                        <a:t>Study 4: </a:t>
                      </a:r>
                      <a:r>
                        <a:rPr lang="en-US" sz="5300">
                          <a:solidFill>
                            <a:schemeClr val="dk1"/>
                          </a:solidFill>
                        </a:rPr>
                        <a:t>Experiment design in progress</a:t>
                      </a:r>
                      <a:endParaRPr sz="5300">
                        <a:solidFill>
                          <a:schemeClr val="dk1"/>
                        </a:solidFill>
                      </a:endParaRPr>
                    </a:p>
                    <a:p>
                      <a:pPr indent="-603250" lvl="0" marL="546100" rtl="0" algn="l">
                        <a:spcBef>
                          <a:spcPts val="0"/>
                        </a:spcBef>
                        <a:spcAft>
                          <a:spcPts val="0"/>
                        </a:spcAft>
                        <a:buClr>
                          <a:schemeClr val="dk1"/>
                        </a:buClr>
                        <a:buSzPts val="5300"/>
                        <a:buChar char="●"/>
                      </a:pPr>
                      <a:r>
                        <a:rPr b="1" lang="en-US" sz="5300">
                          <a:solidFill>
                            <a:schemeClr val="dk1"/>
                          </a:solidFill>
                        </a:rPr>
                        <a:t>Study 5: </a:t>
                      </a:r>
                      <a:r>
                        <a:rPr lang="en-US" sz="5300">
                          <a:solidFill>
                            <a:schemeClr val="dk1"/>
                          </a:solidFill>
                        </a:rPr>
                        <a:t>Platform fully prototyped in VR Chat, 10+ communication features developed</a:t>
                      </a:r>
                      <a:endParaRPr sz="5300">
                        <a:solidFill>
                          <a:schemeClr val="dk1"/>
                        </a:solidFill>
                      </a:endParaRPr>
                    </a:p>
                    <a:p>
                      <a:pPr indent="-603250" lvl="0" marL="546100" rtl="0" algn="l">
                        <a:spcBef>
                          <a:spcPts val="0"/>
                        </a:spcBef>
                        <a:spcAft>
                          <a:spcPts val="0"/>
                        </a:spcAft>
                        <a:buSzPts val="5300"/>
                        <a:buChar char="●"/>
                      </a:pPr>
                      <a:r>
                        <a:rPr b="1" lang="en-US" sz="5300">
                          <a:solidFill>
                            <a:schemeClr val="dk1"/>
                          </a:solidFill>
                        </a:rPr>
                        <a:t>Website:</a:t>
                      </a:r>
                      <a:r>
                        <a:rPr lang="en-US" sz="5300">
                          <a:solidFill>
                            <a:schemeClr val="dk1"/>
                          </a:solidFill>
                        </a:rPr>
                        <a:t> </a:t>
                      </a:r>
                      <a:r>
                        <a:rPr lang="en-US" sz="5300" u="sng">
                          <a:solidFill>
                            <a:srgbClr val="1155CC"/>
                          </a:solidFill>
                          <a:hlinkClick r:id="rId8">
                            <a:extLst>
                              <a:ext uri="{A12FA001-AC4F-418D-AE19-62706E023703}">
                                <ahyp:hlinkClr val="tx"/>
                              </a:ext>
                            </a:extLst>
                          </a:hlinkClick>
                        </a:rPr>
                        <a:t>beyondmeet.space</a:t>
                      </a:r>
                      <a:r>
                        <a:rPr lang="en-US" sz="5300">
                          <a:solidFill>
                            <a:schemeClr val="dk1"/>
                          </a:solidFill>
                        </a:rPr>
                        <a:t> continually updated </a:t>
                      </a:r>
                      <a:endParaRPr sz="5300">
                        <a:solidFill>
                          <a:schemeClr val="dk1"/>
                        </a:solidFill>
                      </a:endParaRPr>
                    </a:p>
                    <a:p>
                      <a:pPr indent="-603250" lvl="0" marL="546100" rtl="0" algn="l">
                        <a:spcBef>
                          <a:spcPts val="0"/>
                        </a:spcBef>
                        <a:spcAft>
                          <a:spcPts val="0"/>
                        </a:spcAft>
                        <a:buClr>
                          <a:schemeClr val="dk1"/>
                        </a:buClr>
                        <a:buSzPts val="5300"/>
                        <a:buChar char="●"/>
                      </a:pPr>
                      <a:r>
                        <a:rPr b="1" lang="en-US" sz="5300">
                          <a:solidFill>
                            <a:schemeClr val="dk1"/>
                          </a:solidFill>
                        </a:rPr>
                        <a:t>Special Issue </a:t>
                      </a:r>
                      <a:r>
                        <a:rPr lang="en-US" sz="5300">
                          <a:solidFill>
                            <a:schemeClr val="dk1"/>
                          </a:solidFill>
                        </a:rPr>
                        <a:t>on human communication in the realms of work, education, and socialization: CFP tentatively approved by J Media Psych </a:t>
                      </a:r>
                      <a:endParaRPr sz="5300">
                        <a:solidFill>
                          <a:schemeClr val="dk1"/>
                        </a:solidFill>
                      </a:endParaRPr>
                    </a:p>
                    <a:p>
                      <a:pPr indent="-603250" lvl="0" marL="546100" rtl="0" algn="l">
                        <a:spcBef>
                          <a:spcPts val="0"/>
                        </a:spcBef>
                        <a:spcAft>
                          <a:spcPts val="0"/>
                        </a:spcAft>
                        <a:buClr>
                          <a:schemeClr val="dk1"/>
                        </a:buClr>
                        <a:buSzPts val="5300"/>
                        <a:buChar char="●"/>
                      </a:pPr>
                      <a:r>
                        <a:rPr b="1" lang="en-US" sz="5300">
                          <a:solidFill>
                            <a:schemeClr val="dk1"/>
                          </a:solidFill>
                        </a:rPr>
                        <a:t>Meaningful XR Conference</a:t>
                      </a:r>
                      <a:r>
                        <a:rPr lang="en-US" sz="5300">
                          <a:solidFill>
                            <a:schemeClr val="dk1"/>
                          </a:solidFill>
                        </a:rPr>
                        <a:t>: CFP being in development</a:t>
                      </a:r>
                      <a:endParaRPr sz="5300">
                        <a:solidFill>
                          <a:schemeClr val="dk1"/>
                        </a:solidFill>
                      </a:endParaRPr>
                    </a:p>
                    <a:p>
                      <a:pPr indent="-603250" lvl="0" marL="546100" rtl="0" algn="l">
                        <a:spcBef>
                          <a:spcPts val="0"/>
                        </a:spcBef>
                        <a:spcAft>
                          <a:spcPts val="0"/>
                        </a:spcAft>
                        <a:buClr>
                          <a:schemeClr val="dk1"/>
                        </a:buClr>
                        <a:buSzPts val="5300"/>
                        <a:buChar char="●"/>
                      </a:pPr>
                      <a:r>
                        <a:rPr b="1" lang="en-US" sz="5300">
                          <a:solidFill>
                            <a:schemeClr val="dk1"/>
                          </a:solidFill>
                        </a:rPr>
                        <a:t>Students support </a:t>
                      </a:r>
                      <a:r>
                        <a:rPr lang="en-US" sz="5300">
                          <a:solidFill>
                            <a:schemeClr val="dk1"/>
                          </a:solidFill>
                        </a:rPr>
                        <a:t>for 6 PhD, 2 MA, and 7 undergrad </a:t>
                      </a:r>
                      <a:endParaRPr b="1" sz="5300">
                        <a:solidFill>
                          <a:schemeClr val="dk1"/>
                        </a:solidFill>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c hMerge="1"/>
                <a:tc hMerge="1"/>
              </a:tr>
            </a:tbl>
          </a:graphicData>
        </a:graphic>
      </p:graphicFrame>
      <p:pic>
        <p:nvPicPr>
          <p:cNvPr id="141" name="Google Shape;141;g23befeb07a6_1_6"/>
          <p:cNvPicPr preferRelativeResize="0"/>
          <p:nvPr/>
        </p:nvPicPr>
        <p:blipFill>
          <a:blip r:embed="rId9">
            <a:alphaModFix/>
          </a:blip>
          <a:stretch>
            <a:fillRect/>
          </a:stretch>
        </p:blipFill>
        <p:spPr>
          <a:xfrm>
            <a:off x="0" y="23599440"/>
            <a:ext cx="3905641" cy="3905641"/>
          </a:xfrm>
          <a:prstGeom prst="rect">
            <a:avLst/>
          </a:prstGeom>
          <a:noFill/>
          <a:ln>
            <a:noFill/>
          </a:ln>
        </p:spPr>
      </p:pic>
      <p:graphicFrame>
        <p:nvGraphicFramePr>
          <p:cNvPr id="142" name="Google Shape;142;g23befeb07a6_1_6"/>
          <p:cNvGraphicFramePr/>
          <p:nvPr/>
        </p:nvGraphicFramePr>
        <p:xfrm>
          <a:off x="15677865" y="15074760"/>
          <a:ext cx="3000000" cy="3000000"/>
        </p:xfrm>
        <a:graphic>
          <a:graphicData uri="http://schemas.openxmlformats.org/drawingml/2006/table">
            <a:tbl>
              <a:tblPr>
                <a:noFill/>
                <a:tableStyleId>{5F82ED71-3491-4225-80E9-C0EDC425B6F6}</a:tableStyleId>
              </a:tblPr>
              <a:tblGrid>
                <a:gridCol w="10842850"/>
                <a:gridCol w="4146125"/>
                <a:gridCol w="4146125"/>
                <a:gridCol w="4146125"/>
                <a:gridCol w="4146125"/>
              </a:tblGrid>
              <a:tr h="1850525">
                <a:tc gridSpan="5">
                  <a:txBody>
                    <a:bodyPr/>
                    <a:lstStyle/>
                    <a:p>
                      <a:pPr indent="0" lvl="0" marL="0" rtl="0" algn="ctr">
                        <a:spcBef>
                          <a:spcPts val="0"/>
                        </a:spcBef>
                        <a:spcAft>
                          <a:spcPts val="0"/>
                        </a:spcAft>
                        <a:buNone/>
                      </a:pPr>
                      <a:r>
                        <a:rPr lang="en-US" sz="6700">
                          <a:solidFill>
                            <a:srgbClr val="49274A"/>
                          </a:solidFill>
                          <a:latin typeface="Bowlby One SC"/>
                          <a:ea typeface="Bowlby One SC"/>
                          <a:cs typeface="Bowlby One SC"/>
                          <a:sym typeface="Bowlby One SC"/>
                        </a:rPr>
                        <a:t>Key Findings from Products and Works In-Progress</a:t>
                      </a:r>
                      <a:endParaRPr sz="6700">
                        <a:solidFill>
                          <a:srgbClr val="49274A"/>
                        </a:solidFill>
                        <a:latin typeface="Bowlby One SC"/>
                        <a:ea typeface="Bowlby One SC"/>
                        <a:cs typeface="Bowlby One SC"/>
                        <a:sym typeface="Bowlby One SC"/>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c hMerge="1"/>
                <a:tc hMerge="1"/>
              </a:tr>
              <a:tr h="15728875">
                <a:tc gridSpan="5">
                  <a:txBody>
                    <a:bodyPr/>
                    <a:lstStyle/>
                    <a:p>
                      <a:pPr indent="-882650" lvl="0" marL="825500" rtl="0" algn="l">
                        <a:spcBef>
                          <a:spcPts val="0"/>
                        </a:spcBef>
                        <a:spcAft>
                          <a:spcPts val="0"/>
                        </a:spcAft>
                        <a:buClr>
                          <a:schemeClr val="dk1"/>
                        </a:buClr>
                        <a:buSzPts val="5300"/>
                        <a:buAutoNum type="arabicPeriod"/>
                      </a:pPr>
                      <a:r>
                        <a:rPr lang="en-US" sz="5300">
                          <a:solidFill>
                            <a:schemeClr val="dk1"/>
                          </a:solidFill>
                        </a:rPr>
                        <a:t>The top three expressed emotions related to VR on twitter were anticipation, joy, and trust, suggesting that users mostly felt positive about VR, with strong hope and anticipation for its future use. </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The emotional responses to VR are tied to both immediate and future anticipation surrounding VR, as well as physical limitations, such as cybersickness and other physical limitations present in the technology. These limitations, along with income, were also expressed in interviews.</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Interviewees suggest VR is not being developed exclusively for play and gaming, but paradoxically is seen as tied to gaming contexts</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Fidgeting is good! Finding fun ways to focus on collective activities had some success.</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Developers perceive play as detached from the conception of VR content, it is instrumental in the actual production process, particularly in terms of development tools and popular examples</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Developers did not want “serious” meetings to happen in VR, but instead informal and unstructured social play that does not resemble traditional gaming (e.g., toys, puzzles, social gatherings).</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Time spent in VR meetings has a curvilinear relationship with enjoyment</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Interviewees find onboarding—the lengthy process of both using HMDs and creating affiliated accounts and aviators—both colleagues, employees and clients presents significant barriers to consistent adoption</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Social isolation is common amongst developers while efficiency remains high and even benefits from remote work</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Relationships found between </a:t>
                      </a:r>
                      <a:r>
                        <a:rPr lang="en-US" sz="5300">
                          <a:solidFill>
                            <a:schemeClr val="dk1"/>
                          </a:solidFill>
                        </a:rPr>
                        <a:t>virtual meeting fatigue, </a:t>
                      </a:r>
                      <a:r>
                        <a:rPr lang="en-US" sz="5300">
                          <a:solidFill>
                            <a:schemeClr val="dk1"/>
                          </a:solidFill>
                        </a:rPr>
                        <a:t>virtual meeting feature use, social interaction anxiety, perceived competence, relatedness, video meeting time, gender, race, years of job experience, and age</a:t>
                      </a:r>
                      <a:endParaRPr sz="5300">
                        <a:solidFill>
                          <a:schemeClr val="dk1"/>
                        </a:solidFill>
                      </a:endParaRPr>
                    </a:p>
                  </a:txBody>
                  <a:tcPr marT="457200" marB="457200" marR="342900" marL="617225">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c hMerge="1"/>
                <a:tc hMerge="1"/>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8EEE7"/>
        </a:solidFill>
      </p:bgPr>
    </p:bg>
    <p:spTree>
      <p:nvGrpSpPr>
        <p:cNvPr id="147" name="Shape 147"/>
        <p:cNvGrpSpPr/>
        <p:nvPr/>
      </p:nvGrpSpPr>
      <p:grpSpPr>
        <a:xfrm>
          <a:off x="0" y="0"/>
          <a:ext cx="0" cy="0"/>
          <a:chOff x="0" y="0"/>
          <a:chExt cx="0" cy="0"/>
        </a:xfrm>
      </p:grpSpPr>
      <p:graphicFrame>
        <p:nvGraphicFramePr>
          <p:cNvPr id="148" name="Google Shape;148;g23d238b1f87_1_4"/>
          <p:cNvGraphicFramePr/>
          <p:nvPr/>
        </p:nvGraphicFramePr>
        <p:xfrm>
          <a:off x="19869345" y="19943520"/>
          <a:ext cx="3000000" cy="3000000"/>
        </p:xfrm>
        <a:graphic>
          <a:graphicData uri="http://schemas.openxmlformats.org/drawingml/2006/table">
            <a:tbl>
              <a:tblPr>
                <a:noFill/>
                <a:tableStyleId>{5F82ED71-3491-4225-80E9-C0EDC425B6F6}</a:tableStyleId>
              </a:tblPr>
              <a:tblGrid>
                <a:gridCol w="4196425"/>
                <a:gridCol w="1604600"/>
                <a:gridCol w="1604600"/>
                <a:gridCol w="1604600"/>
                <a:gridCol w="1604600"/>
              </a:tblGrid>
              <a:tr h="2105050">
                <a:tc gridSpan="5">
                  <a:txBody>
                    <a:bodyPr/>
                    <a:lstStyle/>
                    <a:p>
                      <a:pPr indent="0" lvl="0" marL="0" rtl="0" algn="ctr">
                        <a:spcBef>
                          <a:spcPts val="0"/>
                        </a:spcBef>
                        <a:spcAft>
                          <a:spcPts val="0"/>
                        </a:spcAft>
                        <a:buNone/>
                      </a:pPr>
                      <a:r>
                        <a:rPr lang="en-US" sz="6700">
                          <a:solidFill>
                            <a:srgbClr val="49274A"/>
                          </a:solidFill>
                          <a:latin typeface="Bowlby One SC"/>
                          <a:ea typeface="Bowlby One SC"/>
                          <a:cs typeface="Bowlby One SC"/>
                          <a:sym typeface="Bowlby One SC"/>
                        </a:rPr>
                        <a:t>Meetspace Platform Protype</a:t>
                      </a:r>
                      <a:endParaRPr sz="6700">
                        <a:solidFill>
                          <a:srgbClr val="49274A"/>
                        </a:solidFill>
                        <a:latin typeface="Bowlby One SC"/>
                        <a:ea typeface="Bowlby One SC"/>
                        <a:cs typeface="Bowlby One SC"/>
                        <a:sym typeface="Bowlby One SC"/>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c hMerge="1"/>
                <a:tc hMerge="1"/>
              </a:tr>
              <a:tr h="10104475">
                <a:tc gridSpan="5">
                  <a:txBody>
                    <a:bodyPr/>
                    <a:lstStyle/>
                    <a:p>
                      <a:pPr indent="0" lvl="0" marL="0" rtl="0" algn="l">
                        <a:spcBef>
                          <a:spcPts val="0"/>
                        </a:spcBef>
                        <a:spcAft>
                          <a:spcPts val="0"/>
                        </a:spcAft>
                        <a:buNone/>
                      </a:pPr>
                      <a:r>
                        <a:t/>
                      </a:r>
                      <a:endParaRPr sz="5300">
                        <a:solidFill>
                          <a:srgbClr val="49274A"/>
                        </a:solidFill>
                        <a:latin typeface="Outfit Medium"/>
                        <a:ea typeface="Outfit Medium"/>
                        <a:cs typeface="Outfit Medium"/>
                        <a:sym typeface="Outfit Medium"/>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c hMerge="1"/>
                <a:tc hMerge="1"/>
              </a:tr>
            </a:tbl>
          </a:graphicData>
        </a:graphic>
      </p:graphicFrame>
      <p:sp>
        <p:nvSpPr>
          <p:cNvPr id="149" name="Google Shape;149;g23d238b1f87_1_4"/>
          <p:cNvSpPr txBox="1"/>
          <p:nvPr>
            <p:ph type="title"/>
          </p:nvPr>
        </p:nvSpPr>
        <p:spPr>
          <a:xfrm>
            <a:off x="0" y="5686680"/>
            <a:ext cx="16760400" cy="11040600"/>
          </a:xfrm>
          <a:prstGeom prst="rect">
            <a:avLst/>
          </a:prstGeom>
          <a:noFill/>
          <a:ln>
            <a:noFill/>
          </a:ln>
        </p:spPr>
        <p:txBody>
          <a:bodyPr anchorCtr="0" anchor="t" bIns="182800" lIns="365700" spcFirstLastPara="1" rIns="365700" wrap="square" tIns="182800">
            <a:noAutofit/>
          </a:bodyPr>
          <a:lstStyle/>
          <a:p>
            <a:pPr indent="0" lvl="0" marL="0" rtl="0" algn="l">
              <a:spcBef>
                <a:spcPts val="0"/>
              </a:spcBef>
              <a:spcAft>
                <a:spcPts val="0"/>
              </a:spcAft>
              <a:buClr>
                <a:schemeClr val="dk1"/>
              </a:buClr>
              <a:buSzPts val="8000"/>
              <a:buFont typeface="Calibri"/>
              <a:buNone/>
            </a:pPr>
            <a:r>
              <a:rPr b="1" lang="en-US" sz="6800">
                <a:solidFill>
                  <a:srgbClr val="49274A"/>
                </a:solidFill>
                <a:latin typeface="Bowlby One SC"/>
                <a:ea typeface="Bowlby One SC"/>
                <a:cs typeface="Bowlby One SC"/>
                <a:sym typeface="Bowlby One SC"/>
              </a:rPr>
              <a:t>2128803: Virtual Meeting Support for Enhanced Well-Being and Equity for Game Developers (2023)</a:t>
            </a:r>
            <a:endParaRPr b="1" sz="6800">
              <a:solidFill>
                <a:srgbClr val="49274A"/>
              </a:solidFill>
              <a:latin typeface="Bowlby One SC"/>
              <a:ea typeface="Bowlby One SC"/>
              <a:cs typeface="Bowlby One SC"/>
              <a:sym typeface="Bowlby One SC"/>
            </a:endParaRPr>
          </a:p>
          <a:p>
            <a:pPr indent="0" lvl="0" marL="0" rtl="0" algn="l">
              <a:spcBef>
                <a:spcPts val="0"/>
              </a:spcBef>
              <a:spcAft>
                <a:spcPts val="0"/>
              </a:spcAft>
              <a:buClr>
                <a:schemeClr val="dk1"/>
              </a:buClr>
              <a:buSzPts val="4400"/>
              <a:buFont typeface="Arial"/>
              <a:buNone/>
            </a:pPr>
            <a:r>
              <a:rPr lang="en-US" sz="5200">
                <a:solidFill>
                  <a:srgbClr val="94618E"/>
                </a:solidFill>
                <a:latin typeface="Outfit Medium"/>
                <a:ea typeface="Outfit Medium"/>
                <a:cs typeface="Outfit Medium"/>
                <a:sym typeface="Outfit Medium"/>
              </a:rPr>
              <a:t>Rabindra (Robby) Ratan, Michigan State U, </a:t>
            </a:r>
            <a:r>
              <a:rPr lang="en-US" sz="5200" u="sng">
                <a:solidFill>
                  <a:srgbClr val="94618E"/>
                </a:solidFill>
                <a:latin typeface="Outfit Medium"/>
                <a:ea typeface="Outfit Medium"/>
                <a:cs typeface="Outfit Medium"/>
                <a:sym typeface="Outfit Medium"/>
                <a:hlinkClick r:id="rId3">
                  <a:extLst>
                    <a:ext uri="{A12FA001-AC4F-418D-AE19-62706E023703}">
                      <ahyp:hlinkClr val="tx"/>
                    </a:ext>
                  </a:extLst>
                </a:hlinkClick>
              </a:rPr>
              <a:t>rar@msu.edu</a:t>
            </a:r>
            <a:r>
              <a:rPr lang="en-US" sz="5200">
                <a:solidFill>
                  <a:srgbClr val="94618E"/>
                </a:solidFill>
                <a:latin typeface="Outfit Medium"/>
                <a:ea typeface="Outfit Medium"/>
                <a:cs typeface="Outfit Medium"/>
                <a:sym typeface="Outfit Medium"/>
              </a:rPr>
              <a:t>; Maxwell Foxman, U of Oregon; Alex Leith, SIU Edwardsville; Brian Winn, Michigan State U; David Beyea, U of Wisconsin; Brian Klebig, Bethany Lutheran College</a:t>
            </a:r>
            <a:endParaRPr sz="5200">
              <a:solidFill>
                <a:srgbClr val="94618E"/>
              </a:solidFill>
              <a:latin typeface="Outfit Medium"/>
              <a:ea typeface="Outfit Medium"/>
              <a:cs typeface="Outfit Medium"/>
              <a:sym typeface="Outfit Medium"/>
            </a:endParaRPr>
          </a:p>
          <a:p>
            <a:pPr indent="0" lvl="0" marL="0" rtl="0" algn="l">
              <a:spcBef>
                <a:spcPts val="0"/>
              </a:spcBef>
              <a:spcAft>
                <a:spcPts val="0"/>
              </a:spcAft>
              <a:buClr>
                <a:schemeClr val="dk1"/>
              </a:buClr>
              <a:buSzPts val="4400"/>
              <a:buFont typeface="Arial"/>
              <a:buNone/>
            </a:pPr>
            <a:r>
              <a:t/>
            </a:r>
            <a:endParaRPr sz="11200"/>
          </a:p>
          <a:p>
            <a:pPr indent="0" lvl="0" marL="0" rtl="0" algn="l">
              <a:lnSpc>
                <a:spcPct val="90000"/>
              </a:lnSpc>
              <a:spcBef>
                <a:spcPts val="0"/>
              </a:spcBef>
              <a:spcAft>
                <a:spcPts val="0"/>
              </a:spcAft>
              <a:buClr>
                <a:schemeClr val="dk1"/>
              </a:buClr>
              <a:buSzPts val="8000"/>
              <a:buFont typeface="Calibri"/>
              <a:buNone/>
            </a:pPr>
            <a:r>
              <a:t/>
            </a:r>
            <a:endParaRPr b="1" sz="8000"/>
          </a:p>
        </p:txBody>
      </p:sp>
      <p:pic>
        <p:nvPicPr>
          <p:cNvPr id="150" name="Google Shape;150;g23d238b1f87_1_4"/>
          <p:cNvPicPr preferRelativeResize="0"/>
          <p:nvPr/>
        </p:nvPicPr>
        <p:blipFill rotWithShape="1">
          <a:blip r:embed="rId4">
            <a:alphaModFix/>
          </a:blip>
          <a:srcRect b="0" l="0" r="0" t="0"/>
          <a:stretch/>
        </p:blipFill>
        <p:spPr>
          <a:xfrm>
            <a:off x="553320" y="479159"/>
            <a:ext cx="3905639" cy="3614610"/>
          </a:xfrm>
          <a:prstGeom prst="rect">
            <a:avLst/>
          </a:prstGeom>
          <a:noFill/>
          <a:ln>
            <a:noFill/>
          </a:ln>
        </p:spPr>
      </p:pic>
      <p:graphicFrame>
        <p:nvGraphicFramePr>
          <p:cNvPr id="151" name="Google Shape;151;g23d238b1f87_1_4"/>
          <p:cNvGraphicFramePr/>
          <p:nvPr/>
        </p:nvGraphicFramePr>
        <p:xfrm>
          <a:off x="30883005" y="19212000"/>
          <a:ext cx="3000000" cy="3000000"/>
        </p:xfrm>
        <a:graphic>
          <a:graphicData uri="http://schemas.openxmlformats.org/drawingml/2006/table">
            <a:tbl>
              <a:tblPr>
                <a:noFill/>
                <a:tableStyleId>{5F82ED71-3491-4225-80E9-C0EDC425B6F6}</a:tableStyleId>
              </a:tblPr>
              <a:tblGrid>
                <a:gridCol w="5197775"/>
                <a:gridCol w="1987550"/>
                <a:gridCol w="1987550"/>
                <a:gridCol w="1987550"/>
                <a:gridCol w="1987550"/>
              </a:tblGrid>
              <a:tr h="2295475">
                <a:tc gridSpan="5">
                  <a:txBody>
                    <a:bodyPr/>
                    <a:lstStyle/>
                    <a:p>
                      <a:pPr indent="0" lvl="0" marL="0" rtl="0" algn="ctr">
                        <a:spcBef>
                          <a:spcPts val="0"/>
                        </a:spcBef>
                        <a:spcAft>
                          <a:spcPts val="0"/>
                        </a:spcAft>
                        <a:buNone/>
                      </a:pPr>
                      <a:r>
                        <a:rPr lang="en-US" sz="6700">
                          <a:solidFill>
                            <a:srgbClr val="49274A"/>
                          </a:solidFill>
                          <a:latin typeface="Bowlby One SC"/>
                          <a:ea typeface="Bowlby One SC"/>
                          <a:cs typeface="Bowlby One SC"/>
                          <a:sym typeface="Bowlby One SC"/>
                        </a:rPr>
                        <a:t>Products (2023)</a:t>
                      </a:r>
                      <a:endParaRPr sz="6700">
                        <a:solidFill>
                          <a:srgbClr val="49274A"/>
                        </a:solidFill>
                        <a:latin typeface="Bowlby One SC"/>
                        <a:ea typeface="Bowlby One SC"/>
                        <a:cs typeface="Bowlby One SC"/>
                        <a:sym typeface="Bowlby One SC"/>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c hMerge="1"/>
                <a:tc hMerge="1"/>
              </a:tr>
              <a:tr h="11018275">
                <a:tc gridSpan="5">
                  <a:txBody>
                    <a:bodyPr/>
                    <a:lstStyle/>
                    <a:p>
                      <a:pPr indent="-1441450" lvl="0" marL="1651000" rtl="0" algn="l">
                        <a:spcBef>
                          <a:spcPts val="0"/>
                        </a:spcBef>
                        <a:spcAft>
                          <a:spcPts val="0"/>
                        </a:spcAft>
                        <a:buClr>
                          <a:srgbClr val="49274A"/>
                        </a:buClr>
                        <a:buSzPts val="5300"/>
                        <a:buFont typeface="Outfit Medium"/>
                        <a:buAutoNum type="arabicPeriod"/>
                      </a:pPr>
                      <a:r>
                        <a:rPr lang="en-US" sz="5300">
                          <a:solidFill>
                            <a:srgbClr val="49274A"/>
                          </a:solidFill>
                          <a:latin typeface="Outfit Medium"/>
                          <a:ea typeface="Outfit Medium"/>
                          <a:cs typeface="Outfit Medium"/>
                          <a:sym typeface="Outfit Medium"/>
                        </a:rPr>
                        <a:t>Virtual limited: Boundaries of play in virtual reality production. DiGRA 2023 </a:t>
                      </a:r>
                      <a:endParaRPr sz="5300">
                        <a:solidFill>
                          <a:srgbClr val="49274A"/>
                        </a:solidFill>
                        <a:latin typeface="Outfit Medium"/>
                        <a:ea typeface="Outfit Medium"/>
                        <a:cs typeface="Outfit Medium"/>
                        <a:sym typeface="Outfit Medium"/>
                      </a:endParaRPr>
                    </a:p>
                    <a:p>
                      <a:pPr indent="-1441450" lvl="0" marL="1651000" rtl="0" algn="l">
                        <a:spcBef>
                          <a:spcPts val="0"/>
                        </a:spcBef>
                        <a:spcAft>
                          <a:spcPts val="0"/>
                        </a:spcAft>
                        <a:buClr>
                          <a:srgbClr val="49274A"/>
                        </a:buClr>
                        <a:buSzPts val="5300"/>
                        <a:buFont typeface="Outfit Medium"/>
                        <a:buAutoNum type="arabicPeriod"/>
                      </a:pPr>
                      <a:r>
                        <a:rPr lang="en-US" sz="5300">
                          <a:solidFill>
                            <a:srgbClr val="49274A"/>
                          </a:solidFill>
                          <a:latin typeface="Outfit Medium"/>
                          <a:ea typeface="Outfit Medium"/>
                          <a:cs typeface="Outfit Medium"/>
                          <a:sym typeface="Outfit Medium"/>
                        </a:rPr>
                        <a:t>Mixed feelings and realities: Joyful to nauseating sentiments about VR on Twitter. DiGRA 2023 </a:t>
                      </a:r>
                      <a:endParaRPr sz="5300">
                        <a:solidFill>
                          <a:srgbClr val="49274A"/>
                        </a:solidFill>
                        <a:latin typeface="Outfit Medium"/>
                        <a:ea typeface="Outfit Medium"/>
                        <a:cs typeface="Outfit Medium"/>
                        <a:sym typeface="Outfit Medium"/>
                      </a:endParaRPr>
                    </a:p>
                    <a:p>
                      <a:pPr indent="-1441450" lvl="0" marL="1651000" rtl="0" algn="l">
                        <a:spcBef>
                          <a:spcPts val="0"/>
                        </a:spcBef>
                        <a:spcAft>
                          <a:spcPts val="0"/>
                        </a:spcAft>
                        <a:buClr>
                          <a:srgbClr val="49274A"/>
                        </a:buClr>
                        <a:buSzPts val="5300"/>
                        <a:buFont typeface="Outfit Medium"/>
                        <a:buAutoNum type="arabicPeriod"/>
                      </a:pPr>
                      <a:r>
                        <a:rPr lang="en-US" sz="5300">
                          <a:solidFill>
                            <a:srgbClr val="49274A"/>
                          </a:solidFill>
                          <a:latin typeface="Outfit Medium"/>
                          <a:ea typeface="Outfit Medium"/>
                          <a:cs typeface="Outfit Medium"/>
                          <a:sym typeface="Outfit Medium"/>
                        </a:rPr>
                        <a:t>Playfully Virtual: Finding Authentic Communication in Videoconferencing and Online Meetings. ICA 2023</a:t>
                      </a:r>
                      <a:endParaRPr sz="5300">
                        <a:solidFill>
                          <a:srgbClr val="49274A"/>
                        </a:solidFill>
                        <a:latin typeface="Outfit Medium"/>
                        <a:ea typeface="Outfit Medium"/>
                        <a:cs typeface="Outfit Medium"/>
                        <a:sym typeface="Outfit Medium"/>
                      </a:endParaRPr>
                    </a:p>
                    <a:p>
                      <a:pPr indent="-1441450" lvl="0" marL="1651000" rtl="0" algn="l">
                        <a:spcBef>
                          <a:spcPts val="0"/>
                        </a:spcBef>
                        <a:spcAft>
                          <a:spcPts val="0"/>
                        </a:spcAft>
                        <a:buClr>
                          <a:srgbClr val="49274A"/>
                        </a:buClr>
                        <a:buSzPts val="5300"/>
                        <a:buFont typeface="Outfit Medium"/>
                        <a:buAutoNum type="arabicPeriod"/>
                      </a:pPr>
                      <a:r>
                        <a:rPr lang="en-US" sz="5300">
                          <a:solidFill>
                            <a:srgbClr val="49274A"/>
                          </a:solidFill>
                          <a:latin typeface="Outfit Medium"/>
                          <a:ea typeface="Outfit Medium"/>
                          <a:cs typeface="Outfit Medium"/>
                          <a:sym typeface="Outfit Medium"/>
                        </a:rPr>
                        <a:t>Diffusion of gratification: The reception of VR as a modality for remote work and meetings. ICA 2023</a:t>
                      </a:r>
                      <a:endParaRPr sz="5300">
                        <a:solidFill>
                          <a:srgbClr val="49274A"/>
                        </a:solidFill>
                        <a:latin typeface="Outfit Medium"/>
                        <a:ea typeface="Outfit Medium"/>
                        <a:cs typeface="Outfit Medium"/>
                        <a:sym typeface="Outfit Medium"/>
                      </a:endParaRPr>
                    </a:p>
                    <a:p>
                      <a:pPr indent="-1441450" lvl="0" marL="1651000" rtl="0" algn="l">
                        <a:spcBef>
                          <a:spcPts val="0"/>
                        </a:spcBef>
                        <a:spcAft>
                          <a:spcPts val="0"/>
                        </a:spcAft>
                        <a:buClr>
                          <a:srgbClr val="49274A"/>
                        </a:buClr>
                        <a:buSzPts val="5300"/>
                        <a:buFont typeface="Outfit Medium"/>
                        <a:buAutoNum type="arabicPeriod"/>
                      </a:pPr>
                      <a:r>
                        <a:rPr lang="en-US" sz="5300">
                          <a:solidFill>
                            <a:srgbClr val="49274A"/>
                          </a:solidFill>
                          <a:latin typeface="Outfit Medium"/>
                          <a:ea typeface="Outfit Medium"/>
                          <a:cs typeface="Outfit Medium"/>
                          <a:sym typeface="Outfit Medium"/>
                        </a:rPr>
                        <a:t>Feelings for meetings: A sentiment analysis of videoconferencing platforms a year apart. ICA 2023</a:t>
                      </a:r>
                      <a:endParaRPr sz="5300">
                        <a:solidFill>
                          <a:srgbClr val="49274A"/>
                        </a:solidFill>
                        <a:latin typeface="Outfit Medium"/>
                        <a:ea typeface="Outfit Medium"/>
                        <a:cs typeface="Outfit Medium"/>
                        <a:sym typeface="Outfit Medium"/>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c hMerge="1"/>
                <a:tc hMerge="1"/>
              </a:tr>
            </a:tbl>
          </a:graphicData>
        </a:graphic>
      </p:graphicFrame>
      <p:pic>
        <p:nvPicPr>
          <p:cNvPr id="152" name="Google Shape;152;g23d238b1f87_1_4"/>
          <p:cNvPicPr preferRelativeResize="0"/>
          <p:nvPr/>
        </p:nvPicPr>
        <p:blipFill>
          <a:blip r:embed="rId5">
            <a:alphaModFix/>
          </a:blip>
          <a:stretch>
            <a:fillRect/>
          </a:stretch>
        </p:blipFill>
        <p:spPr>
          <a:xfrm>
            <a:off x="4373056" y="445438"/>
            <a:ext cx="7013745" cy="3407584"/>
          </a:xfrm>
          <a:prstGeom prst="rect">
            <a:avLst/>
          </a:prstGeom>
          <a:noFill/>
          <a:ln>
            <a:noFill/>
          </a:ln>
        </p:spPr>
      </p:pic>
      <p:pic>
        <p:nvPicPr>
          <p:cNvPr id="153" name="Google Shape;153;g23d238b1f87_1_4"/>
          <p:cNvPicPr preferRelativeResize="0"/>
          <p:nvPr/>
        </p:nvPicPr>
        <p:blipFill>
          <a:blip r:embed="rId6">
            <a:alphaModFix/>
          </a:blip>
          <a:stretch>
            <a:fillRect/>
          </a:stretch>
        </p:blipFill>
        <p:spPr>
          <a:xfrm>
            <a:off x="20632816" y="22510931"/>
            <a:ext cx="9088017" cy="6728755"/>
          </a:xfrm>
          <a:prstGeom prst="rect">
            <a:avLst/>
          </a:prstGeom>
          <a:noFill/>
          <a:ln>
            <a:noFill/>
          </a:ln>
        </p:spPr>
      </p:pic>
      <p:pic>
        <p:nvPicPr>
          <p:cNvPr id="154" name="Google Shape;154;g23d238b1f87_1_4"/>
          <p:cNvPicPr preferRelativeResize="0"/>
          <p:nvPr/>
        </p:nvPicPr>
        <p:blipFill>
          <a:blip r:embed="rId7">
            <a:alphaModFix/>
          </a:blip>
          <a:stretch>
            <a:fillRect/>
          </a:stretch>
        </p:blipFill>
        <p:spPr>
          <a:xfrm>
            <a:off x="293850" y="12971641"/>
            <a:ext cx="16466672" cy="5146927"/>
          </a:xfrm>
          <a:prstGeom prst="rect">
            <a:avLst/>
          </a:prstGeom>
          <a:noFill/>
          <a:ln>
            <a:noFill/>
          </a:ln>
        </p:spPr>
      </p:pic>
      <p:graphicFrame>
        <p:nvGraphicFramePr>
          <p:cNvPr id="155" name="Google Shape;155;g23d238b1f87_1_4"/>
          <p:cNvGraphicFramePr/>
          <p:nvPr/>
        </p:nvGraphicFramePr>
        <p:xfrm>
          <a:off x="364905" y="20230140"/>
          <a:ext cx="3000000" cy="3000000"/>
        </p:xfrm>
        <a:graphic>
          <a:graphicData uri="http://schemas.openxmlformats.org/drawingml/2006/table">
            <a:tbl>
              <a:tblPr>
                <a:noFill/>
                <a:tableStyleId>{5F82ED71-3491-4225-80E9-C0EDC425B6F6}</a:tableStyleId>
              </a:tblPr>
              <a:tblGrid>
                <a:gridCol w="7334275"/>
                <a:gridCol w="2804575"/>
                <a:gridCol w="2804575"/>
                <a:gridCol w="2804575"/>
                <a:gridCol w="2804575"/>
              </a:tblGrid>
              <a:tr h="1701600">
                <a:tc gridSpan="5">
                  <a:txBody>
                    <a:bodyPr/>
                    <a:lstStyle/>
                    <a:p>
                      <a:pPr indent="0" lvl="0" marL="0" rtl="0" algn="ctr">
                        <a:spcBef>
                          <a:spcPts val="0"/>
                        </a:spcBef>
                        <a:spcAft>
                          <a:spcPts val="0"/>
                        </a:spcAft>
                        <a:buNone/>
                      </a:pPr>
                      <a:r>
                        <a:rPr lang="en-US" sz="6700">
                          <a:solidFill>
                            <a:srgbClr val="49274A"/>
                          </a:solidFill>
                          <a:latin typeface="Bowlby One SC"/>
                          <a:ea typeface="Bowlby One SC"/>
                          <a:cs typeface="Bowlby One SC"/>
                          <a:sym typeface="Bowlby One SC"/>
                        </a:rPr>
                        <a:t>Activity Progress</a:t>
                      </a:r>
                      <a:endParaRPr sz="6700">
                        <a:solidFill>
                          <a:srgbClr val="49274A"/>
                        </a:solidFill>
                        <a:latin typeface="Bowlby One SC"/>
                        <a:ea typeface="Bowlby One SC"/>
                        <a:cs typeface="Bowlby One SC"/>
                        <a:sym typeface="Bowlby One SC"/>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c hMerge="1"/>
                <a:tc hMerge="1"/>
              </a:tr>
              <a:tr h="8863325">
                <a:tc gridSpan="5">
                  <a:txBody>
                    <a:bodyPr/>
                    <a:lstStyle/>
                    <a:p>
                      <a:pPr indent="-603250" lvl="0" marL="546100" rtl="0" algn="l">
                        <a:spcBef>
                          <a:spcPts val="0"/>
                        </a:spcBef>
                        <a:spcAft>
                          <a:spcPts val="0"/>
                        </a:spcAft>
                        <a:buClr>
                          <a:schemeClr val="dk1"/>
                        </a:buClr>
                        <a:buSzPts val="5300"/>
                        <a:buChar char="●"/>
                      </a:pPr>
                      <a:r>
                        <a:rPr b="1" lang="en-US" sz="5300">
                          <a:solidFill>
                            <a:schemeClr val="dk1"/>
                          </a:solidFill>
                        </a:rPr>
                        <a:t>Study 1:</a:t>
                      </a:r>
                      <a:r>
                        <a:rPr lang="en-US" sz="5300">
                          <a:solidFill>
                            <a:schemeClr val="dk1"/>
                          </a:solidFill>
                        </a:rPr>
                        <a:t> Twitter Post Data (</a:t>
                      </a:r>
                      <a:r>
                        <a:rPr lang="en-US" sz="5300">
                          <a:solidFill>
                            <a:schemeClr val="dk1"/>
                          </a:solidFill>
                          <a:highlight>
                            <a:srgbClr val="FFFF00"/>
                          </a:highlight>
                        </a:rPr>
                        <a:t>5,073,146</a:t>
                      </a:r>
                      <a:r>
                        <a:rPr lang="en-US" sz="5300">
                          <a:solidFill>
                            <a:schemeClr val="dk1"/>
                          </a:solidFill>
                          <a:highlight>
                            <a:srgbClr val="FFFF00"/>
                          </a:highlight>
                        </a:rPr>
                        <a:t> </a:t>
                      </a:r>
                      <a:r>
                        <a:rPr lang="en-US" sz="5300">
                          <a:solidFill>
                            <a:schemeClr val="dk1"/>
                          </a:solidFill>
                        </a:rPr>
                        <a:t>tweets) fully collected, analyses in progress</a:t>
                      </a:r>
                      <a:endParaRPr sz="5300">
                        <a:solidFill>
                          <a:schemeClr val="dk1"/>
                        </a:solidFill>
                      </a:endParaRPr>
                    </a:p>
                    <a:p>
                      <a:pPr indent="-603250" lvl="0" marL="546100" rtl="0" algn="l">
                        <a:spcBef>
                          <a:spcPts val="0"/>
                        </a:spcBef>
                        <a:spcAft>
                          <a:spcPts val="0"/>
                        </a:spcAft>
                        <a:buClr>
                          <a:schemeClr val="dk1"/>
                        </a:buClr>
                        <a:buSzPts val="5300"/>
                        <a:buChar char="●"/>
                      </a:pPr>
                      <a:r>
                        <a:rPr b="1" lang="en-US" sz="5300">
                          <a:solidFill>
                            <a:schemeClr val="dk1"/>
                          </a:solidFill>
                        </a:rPr>
                        <a:t>Study 2: </a:t>
                      </a:r>
                      <a:r>
                        <a:rPr lang="en-US" sz="5300">
                          <a:solidFill>
                            <a:schemeClr val="dk1"/>
                          </a:solidFill>
                        </a:rPr>
                        <a:t>Data fully collected from 2400+ Survey Participants, analyses in progress</a:t>
                      </a:r>
                      <a:endParaRPr sz="5300">
                        <a:solidFill>
                          <a:schemeClr val="dk1"/>
                        </a:solidFill>
                      </a:endParaRPr>
                    </a:p>
                    <a:p>
                      <a:pPr indent="-603250" lvl="0" marL="546100" rtl="0" algn="l">
                        <a:spcBef>
                          <a:spcPts val="0"/>
                        </a:spcBef>
                        <a:spcAft>
                          <a:spcPts val="0"/>
                        </a:spcAft>
                        <a:buClr>
                          <a:schemeClr val="dk1"/>
                        </a:buClr>
                        <a:buSzPts val="5300"/>
                        <a:buChar char="●"/>
                      </a:pPr>
                      <a:r>
                        <a:rPr b="1" lang="en-US" sz="5300">
                          <a:solidFill>
                            <a:schemeClr val="dk1"/>
                          </a:solidFill>
                        </a:rPr>
                        <a:t>Study 3: </a:t>
                      </a:r>
                      <a:r>
                        <a:rPr lang="en-US" sz="5300">
                          <a:solidFill>
                            <a:schemeClr val="dk1"/>
                          </a:solidFill>
                        </a:rPr>
                        <a:t>30 Interviews Conducted, analyses in progress</a:t>
                      </a:r>
                      <a:endParaRPr sz="5300">
                        <a:solidFill>
                          <a:schemeClr val="dk1"/>
                        </a:solidFill>
                      </a:endParaRPr>
                    </a:p>
                    <a:p>
                      <a:pPr indent="-603250" lvl="0" marL="546100" rtl="0" algn="l">
                        <a:spcBef>
                          <a:spcPts val="0"/>
                        </a:spcBef>
                        <a:spcAft>
                          <a:spcPts val="0"/>
                        </a:spcAft>
                        <a:buClr>
                          <a:schemeClr val="dk1"/>
                        </a:buClr>
                        <a:buSzPts val="5300"/>
                        <a:buChar char="●"/>
                      </a:pPr>
                      <a:r>
                        <a:rPr b="1" lang="en-US" sz="5300">
                          <a:solidFill>
                            <a:schemeClr val="dk1"/>
                          </a:solidFill>
                        </a:rPr>
                        <a:t>Study 4: </a:t>
                      </a:r>
                      <a:r>
                        <a:rPr lang="en-US" sz="5300">
                          <a:solidFill>
                            <a:schemeClr val="dk1"/>
                          </a:solidFill>
                        </a:rPr>
                        <a:t>Experiment design in progress</a:t>
                      </a:r>
                      <a:endParaRPr sz="5300">
                        <a:solidFill>
                          <a:schemeClr val="dk1"/>
                        </a:solidFill>
                      </a:endParaRPr>
                    </a:p>
                    <a:p>
                      <a:pPr indent="-603250" lvl="0" marL="546100" rtl="0" algn="l">
                        <a:spcBef>
                          <a:spcPts val="0"/>
                        </a:spcBef>
                        <a:spcAft>
                          <a:spcPts val="0"/>
                        </a:spcAft>
                        <a:buClr>
                          <a:schemeClr val="dk1"/>
                        </a:buClr>
                        <a:buSzPts val="5300"/>
                        <a:buChar char="●"/>
                      </a:pPr>
                      <a:r>
                        <a:rPr b="1" lang="en-US" sz="5300">
                          <a:solidFill>
                            <a:schemeClr val="dk1"/>
                          </a:solidFill>
                        </a:rPr>
                        <a:t>Study 5: </a:t>
                      </a:r>
                      <a:r>
                        <a:rPr lang="en-US" sz="5300">
                          <a:solidFill>
                            <a:schemeClr val="dk1"/>
                          </a:solidFill>
                        </a:rPr>
                        <a:t>Platform fully prototyped in VR Chat, 10+ communication features developed</a:t>
                      </a:r>
                      <a:endParaRPr sz="5300">
                        <a:solidFill>
                          <a:schemeClr val="dk1"/>
                        </a:solidFill>
                      </a:endParaRPr>
                    </a:p>
                    <a:p>
                      <a:pPr indent="-603250" lvl="0" marL="546100" rtl="0" algn="l">
                        <a:spcBef>
                          <a:spcPts val="0"/>
                        </a:spcBef>
                        <a:spcAft>
                          <a:spcPts val="0"/>
                        </a:spcAft>
                        <a:buSzPts val="5300"/>
                        <a:buChar char="●"/>
                      </a:pPr>
                      <a:r>
                        <a:rPr b="1" lang="en-US" sz="5300">
                          <a:solidFill>
                            <a:schemeClr val="dk1"/>
                          </a:solidFill>
                        </a:rPr>
                        <a:t>Website:</a:t>
                      </a:r>
                      <a:r>
                        <a:rPr lang="en-US" sz="5300">
                          <a:solidFill>
                            <a:schemeClr val="dk1"/>
                          </a:solidFill>
                        </a:rPr>
                        <a:t> </a:t>
                      </a:r>
                      <a:r>
                        <a:rPr lang="en-US" sz="5300" u="sng">
                          <a:solidFill>
                            <a:srgbClr val="1155CC"/>
                          </a:solidFill>
                          <a:hlinkClick r:id="rId8">
                            <a:extLst>
                              <a:ext uri="{A12FA001-AC4F-418D-AE19-62706E023703}">
                                <ahyp:hlinkClr val="tx"/>
                              </a:ext>
                            </a:extLst>
                          </a:hlinkClick>
                        </a:rPr>
                        <a:t>beyondmeet.space</a:t>
                      </a:r>
                      <a:r>
                        <a:rPr lang="en-US" sz="5300">
                          <a:solidFill>
                            <a:schemeClr val="dk1"/>
                          </a:solidFill>
                        </a:rPr>
                        <a:t> continually updated </a:t>
                      </a:r>
                      <a:endParaRPr sz="5300">
                        <a:solidFill>
                          <a:schemeClr val="dk1"/>
                        </a:solidFill>
                      </a:endParaRPr>
                    </a:p>
                    <a:p>
                      <a:pPr indent="-603250" lvl="0" marL="546100" rtl="0" algn="l">
                        <a:spcBef>
                          <a:spcPts val="0"/>
                        </a:spcBef>
                        <a:spcAft>
                          <a:spcPts val="0"/>
                        </a:spcAft>
                        <a:buClr>
                          <a:schemeClr val="dk1"/>
                        </a:buClr>
                        <a:buSzPts val="5300"/>
                        <a:buChar char="●"/>
                      </a:pPr>
                      <a:r>
                        <a:rPr b="1" lang="en-US" sz="5300">
                          <a:solidFill>
                            <a:schemeClr val="dk1"/>
                          </a:solidFill>
                        </a:rPr>
                        <a:t>Special Issue </a:t>
                      </a:r>
                      <a:r>
                        <a:rPr lang="en-US" sz="5300">
                          <a:solidFill>
                            <a:schemeClr val="dk1"/>
                          </a:solidFill>
                        </a:rPr>
                        <a:t>on human communication in the realms of work, education, and socialization: CFP tentatively approved by J Media Psych </a:t>
                      </a:r>
                      <a:endParaRPr sz="5300">
                        <a:solidFill>
                          <a:schemeClr val="dk1"/>
                        </a:solidFill>
                      </a:endParaRPr>
                    </a:p>
                    <a:p>
                      <a:pPr indent="-603250" lvl="0" marL="546100" rtl="0" algn="l">
                        <a:spcBef>
                          <a:spcPts val="0"/>
                        </a:spcBef>
                        <a:spcAft>
                          <a:spcPts val="0"/>
                        </a:spcAft>
                        <a:buClr>
                          <a:schemeClr val="dk1"/>
                        </a:buClr>
                        <a:buSzPts val="5300"/>
                        <a:buChar char="●"/>
                      </a:pPr>
                      <a:r>
                        <a:rPr b="1" lang="en-US" sz="5300">
                          <a:solidFill>
                            <a:schemeClr val="dk1"/>
                          </a:solidFill>
                        </a:rPr>
                        <a:t>Meaningful XR Conference</a:t>
                      </a:r>
                      <a:r>
                        <a:rPr lang="en-US" sz="5300">
                          <a:solidFill>
                            <a:schemeClr val="dk1"/>
                          </a:solidFill>
                        </a:rPr>
                        <a:t>: CFP being in development</a:t>
                      </a:r>
                      <a:endParaRPr sz="5300">
                        <a:solidFill>
                          <a:schemeClr val="dk1"/>
                        </a:solidFill>
                      </a:endParaRPr>
                    </a:p>
                    <a:p>
                      <a:pPr indent="-603250" lvl="0" marL="546100" rtl="0" algn="l">
                        <a:spcBef>
                          <a:spcPts val="0"/>
                        </a:spcBef>
                        <a:spcAft>
                          <a:spcPts val="0"/>
                        </a:spcAft>
                        <a:buClr>
                          <a:schemeClr val="dk1"/>
                        </a:buClr>
                        <a:buSzPts val="5300"/>
                        <a:buChar char="●"/>
                      </a:pPr>
                      <a:r>
                        <a:rPr b="1" lang="en-US" sz="5300">
                          <a:solidFill>
                            <a:schemeClr val="dk1"/>
                          </a:solidFill>
                        </a:rPr>
                        <a:t>Students support </a:t>
                      </a:r>
                      <a:r>
                        <a:rPr lang="en-US" sz="5300">
                          <a:solidFill>
                            <a:schemeClr val="dk1"/>
                          </a:solidFill>
                        </a:rPr>
                        <a:t>for 6 PhD, 2 MA, and 7 undergrad </a:t>
                      </a:r>
                      <a:endParaRPr b="1" sz="5300">
                        <a:solidFill>
                          <a:schemeClr val="dk1"/>
                        </a:solidFill>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c hMerge="1"/>
                <a:tc hMerge="1"/>
              </a:tr>
            </a:tbl>
          </a:graphicData>
        </a:graphic>
      </p:graphicFrame>
      <p:pic>
        <p:nvPicPr>
          <p:cNvPr id="156" name="Google Shape;156;g23d238b1f87_1_4"/>
          <p:cNvPicPr preferRelativeResize="0"/>
          <p:nvPr/>
        </p:nvPicPr>
        <p:blipFill>
          <a:blip r:embed="rId9">
            <a:alphaModFix/>
          </a:blip>
          <a:stretch>
            <a:fillRect/>
          </a:stretch>
        </p:blipFill>
        <p:spPr>
          <a:xfrm>
            <a:off x="11521440" y="190800"/>
            <a:ext cx="3905641" cy="3905641"/>
          </a:xfrm>
          <a:prstGeom prst="rect">
            <a:avLst/>
          </a:prstGeom>
          <a:noFill/>
          <a:ln>
            <a:noFill/>
          </a:ln>
        </p:spPr>
      </p:pic>
      <p:graphicFrame>
        <p:nvGraphicFramePr>
          <p:cNvPr id="157" name="Google Shape;157;g23d238b1f87_1_4"/>
          <p:cNvGraphicFramePr/>
          <p:nvPr/>
        </p:nvGraphicFramePr>
        <p:xfrm>
          <a:off x="16433505" y="831360"/>
          <a:ext cx="3000000" cy="3000000"/>
        </p:xfrm>
        <a:graphic>
          <a:graphicData uri="http://schemas.openxmlformats.org/drawingml/2006/table">
            <a:tbl>
              <a:tblPr>
                <a:noFill/>
                <a:tableStyleId>{5F82ED71-3491-4225-80E9-C0EDC425B6F6}</a:tableStyleId>
              </a:tblPr>
              <a:tblGrid>
                <a:gridCol w="10842850"/>
                <a:gridCol w="4146125"/>
                <a:gridCol w="4146125"/>
                <a:gridCol w="4146125"/>
                <a:gridCol w="4146125"/>
              </a:tblGrid>
              <a:tr h="1850525">
                <a:tc gridSpan="5">
                  <a:txBody>
                    <a:bodyPr/>
                    <a:lstStyle/>
                    <a:p>
                      <a:pPr indent="0" lvl="0" marL="0" rtl="0" algn="ctr">
                        <a:spcBef>
                          <a:spcPts val="0"/>
                        </a:spcBef>
                        <a:spcAft>
                          <a:spcPts val="0"/>
                        </a:spcAft>
                        <a:buNone/>
                      </a:pPr>
                      <a:r>
                        <a:rPr lang="en-US" sz="6700">
                          <a:solidFill>
                            <a:srgbClr val="49274A"/>
                          </a:solidFill>
                          <a:latin typeface="Bowlby One SC"/>
                          <a:ea typeface="Bowlby One SC"/>
                          <a:cs typeface="Bowlby One SC"/>
                          <a:sym typeface="Bowlby One SC"/>
                        </a:rPr>
                        <a:t>Key Findings from Products and Works In-Progress</a:t>
                      </a:r>
                      <a:endParaRPr sz="6700">
                        <a:solidFill>
                          <a:srgbClr val="49274A"/>
                        </a:solidFill>
                        <a:latin typeface="Bowlby One SC"/>
                        <a:ea typeface="Bowlby One SC"/>
                        <a:cs typeface="Bowlby One SC"/>
                        <a:sym typeface="Bowlby One SC"/>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c hMerge="1"/>
                <a:tc hMerge="1"/>
              </a:tr>
              <a:tr h="15728875">
                <a:tc gridSpan="5">
                  <a:txBody>
                    <a:bodyPr/>
                    <a:lstStyle/>
                    <a:p>
                      <a:pPr indent="-882650" lvl="0" marL="825500" rtl="0" algn="l">
                        <a:spcBef>
                          <a:spcPts val="0"/>
                        </a:spcBef>
                        <a:spcAft>
                          <a:spcPts val="0"/>
                        </a:spcAft>
                        <a:buClr>
                          <a:schemeClr val="dk1"/>
                        </a:buClr>
                        <a:buSzPts val="5300"/>
                        <a:buAutoNum type="arabicPeriod"/>
                      </a:pPr>
                      <a:r>
                        <a:rPr lang="en-US" sz="5300">
                          <a:solidFill>
                            <a:schemeClr val="dk1"/>
                          </a:solidFill>
                        </a:rPr>
                        <a:t>The top three expressed emotions related to VR on twitter were anticipation, joy, and trust, suggesting that users mostly felt positive about VR, with strong hope and anticipation for its future use. </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The emotional responses to VR are tied to both immediate and future anticipation surrounding VR, as well as physical limitations, such as cybersickness and other physical limitations present in the technology. These limitations, along with income, were also expressed in interviews.</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Interviewees suggest VR is not being developed exclusively for play and gaming, but paradoxically is seen as tied to gaming contexts</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Fidgeting is good! Finding fun ways to focus on collective activities had some success.</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Developers perceive play as detached from the conception of VR content, it is instrumental in the actual production process, particularly in terms of development tools and popular examples</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Developers did not want “serious” meetings to happen in VR, but instead informal and unstructured social play that does not resemble traditional gaming (e.g., toys, puzzles, social gatherings).</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Time spent in VR meetings has a curvilinear relationship with enjoyment</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Interviewees find onboarding—the lengthy process of both using HMDs and creating affiliated accounts and aviators—both colleagues, employees and clients presents significant barriers to consistent adoption</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Social isolation is common amongst developers while efficiency remains high and even benefits from remote work</a:t>
                      </a:r>
                      <a:endParaRPr sz="5300">
                        <a:solidFill>
                          <a:schemeClr val="dk1"/>
                        </a:solidFill>
                      </a:endParaRPr>
                    </a:p>
                    <a:p>
                      <a:pPr indent="-882650" lvl="0" marL="825500" rtl="0" algn="l">
                        <a:spcBef>
                          <a:spcPts val="0"/>
                        </a:spcBef>
                        <a:spcAft>
                          <a:spcPts val="0"/>
                        </a:spcAft>
                        <a:buClr>
                          <a:schemeClr val="dk1"/>
                        </a:buClr>
                        <a:buSzPts val="5300"/>
                        <a:buAutoNum type="arabicPeriod"/>
                      </a:pPr>
                      <a:r>
                        <a:rPr lang="en-US" sz="5300">
                          <a:solidFill>
                            <a:schemeClr val="dk1"/>
                          </a:solidFill>
                        </a:rPr>
                        <a:t>Relationships found between virtual meeting fatigue, virtual meeting feature use, social interaction anxiety, perceived competence, relatedness, video meeting time, gender, race, years of job experience, and age</a:t>
                      </a:r>
                      <a:endParaRPr sz="5300">
                        <a:solidFill>
                          <a:schemeClr val="dk1"/>
                        </a:solidFill>
                      </a:endParaRPr>
                    </a:p>
                  </a:txBody>
                  <a:tcPr marT="457200" marB="457200" marR="342900" marL="617225">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c hMerge="1"/>
                <a:tc h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8EEE7"/>
        </a:solidFill>
      </p:bgPr>
    </p:bg>
    <p:spTree>
      <p:nvGrpSpPr>
        <p:cNvPr id="162" name="Shape 162"/>
        <p:cNvGrpSpPr/>
        <p:nvPr/>
      </p:nvGrpSpPr>
      <p:grpSpPr>
        <a:xfrm>
          <a:off x="0" y="0"/>
          <a:ext cx="0" cy="0"/>
          <a:chOff x="0" y="0"/>
          <a:chExt cx="0" cy="0"/>
        </a:xfrm>
      </p:grpSpPr>
      <p:sp>
        <p:nvSpPr>
          <p:cNvPr id="163" name="Google Shape;163;p1"/>
          <p:cNvSpPr txBox="1"/>
          <p:nvPr>
            <p:ph type="title"/>
          </p:nvPr>
        </p:nvSpPr>
        <p:spPr>
          <a:xfrm>
            <a:off x="8238780" y="1210920"/>
            <a:ext cx="25365900" cy="5207100"/>
          </a:xfrm>
          <a:prstGeom prst="rect">
            <a:avLst/>
          </a:prstGeom>
          <a:noFill/>
          <a:ln>
            <a:noFill/>
          </a:ln>
        </p:spPr>
        <p:txBody>
          <a:bodyPr anchorCtr="0" anchor="t" bIns="182800" lIns="365700" spcFirstLastPara="1" rIns="365700" wrap="square" tIns="182800">
            <a:noAutofit/>
          </a:bodyPr>
          <a:lstStyle/>
          <a:p>
            <a:pPr indent="0" lvl="0" marL="0" rtl="0" algn="l">
              <a:spcBef>
                <a:spcPts val="0"/>
              </a:spcBef>
              <a:spcAft>
                <a:spcPts val="0"/>
              </a:spcAft>
              <a:buClr>
                <a:schemeClr val="dk1"/>
              </a:buClr>
              <a:buSzPts val="8000"/>
              <a:buFont typeface="Calibri"/>
              <a:buNone/>
            </a:pPr>
            <a:r>
              <a:rPr b="1" lang="en-US" sz="7200">
                <a:solidFill>
                  <a:srgbClr val="49274A"/>
                </a:solidFill>
                <a:latin typeface="Bowlby One SC"/>
                <a:ea typeface="Bowlby One SC"/>
                <a:cs typeface="Bowlby One SC"/>
                <a:sym typeface="Bowlby One SC"/>
              </a:rPr>
              <a:t>2128803: Virtual Meeting Support for Enhanced Well-Being and Equity for Game Developers</a:t>
            </a:r>
            <a:endParaRPr b="1" sz="7200">
              <a:solidFill>
                <a:srgbClr val="49274A"/>
              </a:solidFill>
              <a:latin typeface="Bowlby One SC"/>
              <a:ea typeface="Bowlby One SC"/>
              <a:cs typeface="Bowlby One SC"/>
              <a:sym typeface="Bowlby One SC"/>
            </a:endParaRPr>
          </a:p>
          <a:p>
            <a:pPr indent="0" lvl="0" marL="0" rtl="0" algn="l">
              <a:spcBef>
                <a:spcPts val="0"/>
              </a:spcBef>
              <a:spcAft>
                <a:spcPts val="0"/>
              </a:spcAft>
              <a:buClr>
                <a:schemeClr val="dk1"/>
              </a:buClr>
              <a:buSzPts val="4400"/>
              <a:buFont typeface="Arial"/>
              <a:buNone/>
            </a:pPr>
            <a:r>
              <a:rPr lang="en-US" sz="5600">
                <a:solidFill>
                  <a:srgbClr val="94618E"/>
                </a:solidFill>
                <a:latin typeface="Outfit Medium"/>
                <a:ea typeface="Outfit Medium"/>
                <a:cs typeface="Outfit Medium"/>
                <a:sym typeface="Outfit Medium"/>
              </a:rPr>
              <a:t>Rabindra (Robby) Ratan, Michigan State U, </a:t>
            </a:r>
            <a:r>
              <a:rPr lang="en-US" sz="5600" u="sng">
                <a:solidFill>
                  <a:srgbClr val="94618E"/>
                </a:solidFill>
                <a:latin typeface="Outfit Medium"/>
                <a:ea typeface="Outfit Medium"/>
                <a:cs typeface="Outfit Medium"/>
                <a:sym typeface="Outfit Medium"/>
                <a:hlinkClick r:id="rId3">
                  <a:extLst>
                    <a:ext uri="{A12FA001-AC4F-418D-AE19-62706E023703}">
                      <ahyp:hlinkClr val="tx"/>
                    </a:ext>
                  </a:extLst>
                </a:hlinkClick>
              </a:rPr>
              <a:t>rar@msu.edu</a:t>
            </a:r>
            <a:r>
              <a:rPr lang="en-US" sz="5600">
                <a:solidFill>
                  <a:srgbClr val="94618E"/>
                </a:solidFill>
                <a:latin typeface="Outfit Medium"/>
                <a:ea typeface="Outfit Medium"/>
                <a:cs typeface="Outfit Medium"/>
                <a:sym typeface="Outfit Medium"/>
              </a:rPr>
              <a:t>; Maxwell Foxman, U of Oregon; Alex Leith, SIU Edwardsville; Brian Winn, Michigan State U; David Beyea, U of Wisconsin; Brian Klebig, Bethany Lutheran College</a:t>
            </a:r>
            <a:endParaRPr sz="5600">
              <a:solidFill>
                <a:srgbClr val="94618E"/>
              </a:solidFill>
              <a:latin typeface="Outfit Medium"/>
              <a:ea typeface="Outfit Medium"/>
              <a:cs typeface="Outfit Medium"/>
              <a:sym typeface="Outfit Medium"/>
            </a:endParaRPr>
          </a:p>
          <a:p>
            <a:pPr indent="0" lvl="0" marL="0" rtl="0" algn="l">
              <a:spcBef>
                <a:spcPts val="0"/>
              </a:spcBef>
              <a:spcAft>
                <a:spcPts val="0"/>
              </a:spcAft>
              <a:buClr>
                <a:schemeClr val="dk1"/>
              </a:buClr>
              <a:buSzPts val="4400"/>
              <a:buFont typeface="Arial"/>
              <a:buNone/>
            </a:pPr>
            <a:r>
              <a:t/>
            </a:r>
            <a:endParaRPr sz="11200"/>
          </a:p>
          <a:p>
            <a:pPr indent="0" lvl="0" marL="0" rtl="0" algn="l">
              <a:lnSpc>
                <a:spcPct val="90000"/>
              </a:lnSpc>
              <a:spcBef>
                <a:spcPts val="0"/>
              </a:spcBef>
              <a:spcAft>
                <a:spcPts val="0"/>
              </a:spcAft>
              <a:buClr>
                <a:schemeClr val="dk1"/>
              </a:buClr>
              <a:buSzPts val="8000"/>
              <a:buFont typeface="Calibri"/>
              <a:buNone/>
            </a:pPr>
            <a:r>
              <a:t/>
            </a:r>
            <a:endParaRPr b="1" sz="8000"/>
          </a:p>
        </p:txBody>
      </p:sp>
      <p:pic>
        <p:nvPicPr>
          <p:cNvPr id="164" name="Google Shape;164;p1"/>
          <p:cNvPicPr preferRelativeResize="0"/>
          <p:nvPr/>
        </p:nvPicPr>
        <p:blipFill rotWithShape="1">
          <a:blip r:embed="rId4">
            <a:alphaModFix/>
          </a:blip>
          <a:srcRect b="0" l="0" r="0" t="0"/>
          <a:stretch/>
        </p:blipFill>
        <p:spPr>
          <a:xfrm>
            <a:off x="3303097" y="1210637"/>
            <a:ext cx="4220075" cy="3905687"/>
          </a:xfrm>
          <a:prstGeom prst="rect">
            <a:avLst/>
          </a:prstGeom>
          <a:noFill/>
          <a:ln>
            <a:noFill/>
          </a:ln>
        </p:spPr>
      </p:pic>
      <p:graphicFrame>
        <p:nvGraphicFramePr>
          <p:cNvPr id="165" name="Google Shape;165;p1"/>
          <p:cNvGraphicFramePr/>
          <p:nvPr/>
        </p:nvGraphicFramePr>
        <p:xfrm>
          <a:off x="3303090" y="7817880"/>
          <a:ext cx="3000000" cy="3000000"/>
        </p:xfrm>
        <a:graphic>
          <a:graphicData uri="http://schemas.openxmlformats.org/drawingml/2006/table">
            <a:tbl>
              <a:tblPr>
                <a:noFill/>
                <a:tableStyleId>{5F82ED71-3491-4225-80E9-C0EDC425B6F6}</a:tableStyleId>
              </a:tblPr>
              <a:tblGrid>
                <a:gridCol w="7575475"/>
                <a:gridCol w="7575475"/>
                <a:gridCol w="7575475"/>
                <a:gridCol w="7575475"/>
                <a:gridCol w="7575475"/>
              </a:tblGrid>
              <a:tr h="930950">
                <a:tc gridSpan="2">
                  <a:txBody>
                    <a:bodyPr/>
                    <a:lstStyle/>
                    <a:p>
                      <a:pPr indent="0" lvl="0" marL="0" rtl="0" algn="ctr">
                        <a:lnSpc>
                          <a:spcPct val="100000"/>
                        </a:lnSpc>
                        <a:spcBef>
                          <a:spcPts val="0"/>
                        </a:spcBef>
                        <a:spcAft>
                          <a:spcPts val="0"/>
                        </a:spcAft>
                        <a:buNone/>
                      </a:pPr>
                      <a:r>
                        <a:rPr lang="en-US" sz="6700">
                          <a:solidFill>
                            <a:srgbClr val="49274A"/>
                          </a:solidFill>
                          <a:latin typeface="Bowlby One SC"/>
                          <a:ea typeface="Bowlby One SC"/>
                          <a:cs typeface="Bowlby One SC"/>
                          <a:sym typeface="Bowlby One SC"/>
                        </a:rPr>
                        <a:t>Proceedings</a:t>
                      </a:r>
                      <a:endParaRPr sz="6700">
                        <a:solidFill>
                          <a:srgbClr val="49274A"/>
                        </a:solidFill>
                        <a:latin typeface="Bowlby One SC"/>
                        <a:ea typeface="Bowlby One SC"/>
                        <a:cs typeface="Bowlby One SC"/>
                        <a:sym typeface="Bowlby One SC"/>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gridSpan="3">
                  <a:txBody>
                    <a:bodyPr/>
                    <a:lstStyle/>
                    <a:p>
                      <a:pPr indent="0" lvl="0" marL="0" rtl="0" algn="ctr">
                        <a:lnSpc>
                          <a:spcPct val="100000"/>
                        </a:lnSpc>
                        <a:spcBef>
                          <a:spcPts val="0"/>
                        </a:spcBef>
                        <a:spcAft>
                          <a:spcPts val="0"/>
                        </a:spcAft>
                        <a:buNone/>
                      </a:pPr>
                      <a:r>
                        <a:rPr lang="en-US" sz="6700">
                          <a:solidFill>
                            <a:srgbClr val="49274A"/>
                          </a:solidFill>
                          <a:latin typeface="Bowlby One SC"/>
                          <a:ea typeface="Bowlby One SC"/>
                          <a:cs typeface="Bowlby One SC"/>
                          <a:sym typeface="Bowlby One SC"/>
                        </a:rPr>
                        <a:t>Presentations</a:t>
                      </a:r>
                      <a:endParaRPr sz="6700">
                        <a:solidFill>
                          <a:srgbClr val="49274A"/>
                        </a:solidFill>
                        <a:latin typeface="Bowlby One SC"/>
                        <a:ea typeface="Bowlby One SC"/>
                        <a:cs typeface="Bowlby One SC"/>
                        <a:sym typeface="Bowlby One SC"/>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r>
              <a:tr h="1781750">
                <a:tc>
                  <a:txBody>
                    <a:bodyPr/>
                    <a:lstStyle/>
                    <a:p>
                      <a:pPr indent="0" lvl="0" marL="0" rtl="0" algn="l">
                        <a:lnSpc>
                          <a:spcPct val="100000"/>
                        </a:lnSpc>
                        <a:spcBef>
                          <a:spcPts val="0"/>
                        </a:spcBef>
                        <a:spcAft>
                          <a:spcPts val="0"/>
                        </a:spcAft>
                        <a:buNone/>
                      </a:pPr>
                      <a:r>
                        <a:rPr lang="en-US" sz="5800">
                          <a:solidFill>
                            <a:srgbClr val="94618E"/>
                          </a:solidFill>
                          <a:latin typeface="Outfit Medium"/>
                          <a:ea typeface="Outfit Medium"/>
                          <a:cs typeface="Outfit Medium"/>
                          <a:sym typeface="Outfit Medium"/>
                        </a:rPr>
                        <a:t>Virtual limited: Boundaries of play in virtual reality production. </a:t>
                      </a:r>
                      <a:endParaRPr sz="5800">
                        <a:solidFill>
                          <a:srgbClr val="94618E"/>
                        </a:solidFill>
                        <a:latin typeface="Outfit Medium"/>
                        <a:ea typeface="Outfit Medium"/>
                        <a:cs typeface="Outfit Medium"/>
                        <a:sym typeface="Outfit Medium"/>
                      </a:endParaRPr>
                    </a:p>
                    <a:p>
                      <a:pPr indent="0" lvl="0" marL="0" rtl="0" algn="l">
                        <a:lnSpc>
                          <a:spcPct val="100000"/>
                        </a:lnSpc>
                        <a:spcBef>
                          <a:spcPts val="0"/>
                        </a:spcBef>
                        <a:spcAft>
                          <a:spcPts val="0"/>
                        </a:spcAft>
                        <a:buNone/>
                      </a:pPr>
                      <a:r>
                        <a:rPr lang="en-US" sz="5800">
                          <a:solidFill>
                            <a:srgbClr val="94618E"/>
                          </a:solidFill>
                          <a:latin typeface="Outfit Medium"/>
                          <a:ea typeface="Outfit Medium"/>
                          <a:cs typeface="Outfit Medium"/>
                          <a:sym typeface="Outfit Medium"/>
                        </a:rPr>
                        <a:t>DiGRA 2023 </a:t>
                      </a:r>
                      <a:endParaRPr sz="5800">
                        <a:solidFill>
                          <a:srgbClr val="94618E"/>
                        </a:solidFill>
                        <a:latin typeface="Outfit Medium"/>
                        <a:ea typeface="Outfit Medium"/>
                        <a:cs typeface="Outfit Medium"/>
                        <a:sym typeface="Outfit Medium"/>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5800">
                          <a:solidFill>
                            <a:srgbClr val="94618E"/>
                          </a:solidFill>
                          <a:latin typeface="Outfit Medium"/>
                          <a:ea typeface="Outfit Medium"/>
                          <a:cs typeface="Outfit Medium"/>
                          <a:sym typeface="Outfit Medium"/>
                        </a:rPr>
                        <a:t>Mixed feelings and realities: Joyful to nauseating sentiments about VR on Twitter. </a:t>
                      </a:r>
                      <a:endParaRPr sz="5800">
                        <a:solidFill>
                          <a:srgbClr val="94618E"/>
                        </a:solidFill>
                        <a:latin typeface="Outfit Medium"/>
                        <a:ea typeface="Outfit Medium"/>
                        <a:cs typeface="Outfit Medium"/>
                        <a:sym typeface="Outfit Medium"/>
                      </a:endParaRPr>
                    </a:p>
                    <a:p>
                      <a:pPr indent="0" lvl="0" marL="0" rtl="0" algn="l">
                        <a:lnSpc>
                          <a:spcPct val="100000"/>
                        </a:lnSpc>
                        <a:spcBef>
                          <a:spcPts val="0"/>
                        </a:spcBef>
                        <a:spcAft>
                          <a:spcPts val="0"/>
                        </a:spcAft>
                        <a:buNone/>
                      </a:pPr>
                      <a:r>
                        <a:rPr lang="en-US" sz="5800">
                          <a:solidFill>
                            <a:srgbClr val="94618E"/>
                          </a:solidFill>
                          <a:latin typeface="Outfit Medium"/>
                          <a:ea typeface="Outfit Medium"/>
                          <a:cs typeface="Outfit Medium"/>
                          <a:sym typeface="Outfit Medium"/>
                        </a:rPr>
                        <a:t>DiGRA 2023 </a:t>
                      </a:r>
                      <a:endParaRPr sz="5800">
                        <a:solidFill>
                          <a:srgbClr val="94618E"/>
                        </a:solidFill>
                        <a:latin typeface="Outfit Medium"/>
                        <a:ea typeface="Outfit Medium"/>
                        <a:cs typeface="Outfit Medium"/>
                        <a:sym typeface="Outfit Medium"/>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5800">
                          <a:solidFill>
                            <a:srgbClr val="94618E"/>
                          </a:solidFill>
                          <a:latin typeface="Outfit Medium"/>
                          <a:ea typeface="Outfit Medium"/>
                          <a:cs typeface="Outfit Medium"/>
                          <a:sym typeface="Outfit Medium"/>
                        </a:rPr>
                        <a:t>Playfully Virtual: Finding Authentic Communication in Videoconferencing and Online Meetings. </a:t>
                      </a:r>
                      <a:endParaRPr sz="5800">
                        <a:solidFill>
                          <a:srgbClr val="94618E"/>
                        </a:solidFill>
                        <a:latin typeface="Outfit Medium"/>
                        <a:ea typeface="Outfit Medium"/>
                        <a:cs typeface="Outfit Medium"/>
                        <a:sym typeface="Outfit Medium"/>
                      </a:endParaRPr>
                    </a:p>
                    <a:p>
                      <a:pPr indent="0" lvl="0" marL="0" rtl="0" algn="l">
                        <a:lnSpc>
                          <a:spcPct val="100000"/>
                        </a:lnSpc>
                        <a:spcBef>
                          <a:spcPts val="0"/>
                        </a:spcBef>
                        <a:spcAft>
                          <a:spcPts val="0"/>
                        </a:spcAft>
                        <a:buNone/>
                      </a:pPr>
                      <a:r>
                        <a:rPr lang="en-US" sz="5800">
                          <a:solidFill>
                            <a:srgbClr val="94618E"/>
                          </a:solidFill>
                          <a:latin typeface="Outfit Medium"/>
                          <a:ea typeface="Outfit Medium"/>
                          <a:cs typeface="Outfit Medium"/>
                          <a:sym typeface="Outfit Medium"/>
                        </a:rPr>
                        <a:t>ICA 2023</a:t>
                      </a:r>
                      <a:endParaRPr sz="5800">
                        <a:solidFill>
                          <a:srgbClr val="94618E"/>
                        </a:solidFill>
                        <a:latin typeface="Outfit Medium"/>
                        <a:ea typeface="Outfit Medium"/>
                        <a:cs typeface="Outfit Medium"/>
                        <a:sym typeface="Outfit Medium"/>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5800">
                          <a:solidFill>
                            <a:srgbClr val="94618E"/>
                          </a:solidFill>
                          <a:latin typeface="Outfit Medium"/>
                          <a:ea typeface="Outfit Medium"/>
                          <a:cs typeface="Outfit Medium"/>
                          <a:sym typeface="Outfit Medium"/>
                        </a:rPr>
                        <a:t>Diffusion of gratification: The reception of VR as a modality for remote work and meetings.</a:t>
                      </a:r>
                      <a:endParaRPr sz="5800">
                        <a:solidFill>
                          <a:srgbClr val="94618E"/>
                        </a:solidFill>
                        <a:latin typeface="Outfit Medium"/>
                        <a:ea typeface="Outfit Medium"/>
                        <a:cs typeface="Outfit Medium"/>
                        <a:sym typeface="Outfit Medium"/>
                      </a:endParaRPr>
                    </a:p>
                    <a:p>
                      <a:pPr indent="0" lvl="0" marL="0" rtl="0" algn="l">
                        <a:lnSpc>
                          <a:spcPct val="100000"/>
                        </a:lnSpc>
                        <a:spcBef>
                          <a:spcPts val="0"/>
                        </a:spcBef>
                        <a:spcAft>
                          <a:spcPts val="0"/>
                        </a:spcAft>
                        <a:buNone/>
                      </a:pPr>
                      <a:r>
                        <a:rPr lang="en-US" sz="5800">
                          <a:solidFill>
                            <a:srgbClr val="94618E"/>
                          </a:solidFill>
                          <a:latin typeface="Outfit Medium"/>
                          <a:ea typeface="Outfit Medium"/>
                          <a:cs typeface="Outfit Medium"/>
                          <a:sym typeface="Outfit Medium"/>
                        </a:rPr>
                        <a:t>ICA 2023</a:t>
                      </a:r>
                      <a:endParaRPr sz="5800">
                        <a:solidFill>
                          <a:srgbClr val="94618E"/>
                        </a:solidFill>
                        <a:latin typeface="Outfit Medium"/>
                        <a:ea typeface="Outfit Medium"/>
                        <a:cs typeface="Outfit Medium"/>
                        <a:sym typeface="Outfit Medium"/>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5800">
                          <a:solidFill>
                            <a:srgbClr val="94618E"/>
                          </a:solidFill>
                          <a:latin typeface="Outfit Medium"/>
                          <a:ea typeface="Outfit Medium"/>
                          <a:cs typeface="Outfit Medium"/>
                          <a:sym typeface="Outfit Medium"/>
                        </a:rPr>
                        <a:t>Feelings for meetings: A sentiment analysis of videoconferencing platforms a year apart. </a:t>
                      </a:r>
                      <a:endParaRPr sz="5800">
                        <a:solidFill>
                          <a:srgbClr val="94618E"/>
                        </a:solidFill>
                        <a:latin typeface="Outfit Medium"/>
                        <a:ea typeface="Outfit Medium"/>
                        <a:cs typeface="Outfit Medium"/>
                        <a:sym typeface="Outfit Medium"/>
                      </a:endParaRPr>
                    </a:p>
                    <a:p>
                      <a:pPr indent="0" lvl="0" marL="0" rtl="0" algn="l">
                        <a:lnSpc>
                          <a:spcPct val="100000"/>
                        </a:lnSpc>
                        <a:spcBef>
                          <a:spcPts val="0"/>
                        </a:spcBef>
                        <a:spcAft>
                          <a:spcPts val="0"/>
                        </a:spcAft>
                        <a:buNone/>
                      </a:pPr>
                      <a:r>
                        <a:rPr lang="en-US" sz="5800">
                          <a:solidFill>
                            <a:srgbClr val="94618E"/>
                          </a:solidFill>
                          <a:latin typeface="Outfit Medium"/>
                          <a:ea typeface="Outfit Medium"/>
                          <a:cs typeface="Outfit Medium"/>
                          <a:sym typeface="Outfit Medium"/>
                        </a:rPr>
                        <a:t>ICA 2023</a:t>
                      </a:r>
                      <a:endParaRPr sz="5800">
                        <a:solidFill>
                          <a:srgbClr val="94618E"/>
                        </a:solidFill>
                        <a:latin typeface="Outfit Medium"/>
                        <a:ea typeface="Outfit Medium"/>
                        <a:cs typeface="Outfit Medium"/>
                        <a:sym typeface="Outfit Medium"/>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r>
            </a:tbl>
          </a:graphicData>
        </a:graphic>
      </p:graphicFrame>
      <p:graphicFrame>
        <p:nvGraphicFramePr>
          <p:cNvPr id="166" name="Google Shape;166;p1"/>
          <p:cNvGraphicFramePr/>
          <p:nvPr/>
        </p:nvGraphicFramePr>
        <p:xfrm>
          <a:off x="18454230" y="16395600"/>
          <a:ext cx="3000000" cy="3000000"/>
        </p:xfrm>
        <a:graphic>
          <a:graphicData uri="http://schemas.openxmlformats.org/drawingml/2006/table">
            <a:tbl>
              <a:tblPr>
                <a:noFill/>
                <a:tableStyleId>{5F82ED71-3491-4225-80E9-C0EDC425B6F6}</a:tableStyleId>
              </a:tblPr>
              <a:tblGrid>
                <a:gridCol w="4545275"/>
                <a:gridCol w="4545275"/>
                <a:gridCol w="4545275"/>
                <a:gridCol w="4545275"/>
                <a:gridCol w="4545275"/>
              </a:tblGrid>
              <a:tr h="703675">
                <a:tc gridSpan="5">
                  <a:txBody>
                    <a:bodyPr/>
                    <a:lstStyle/>
                    <a:p>
                      <a:pPr indent="0" lvl="0" marL="0" rtl="0" algn="ctr">
                        <a:spcBef>
                          <a:spcPts val="0"/>
                        </a:spcBef>
                        <a:spcAft>
                          <a:spcPts val="0"/>
                        </a:spcAft>
                        <a:buNone/>
                      </a:pPr>
                      <a:r>
                        <a:rPr lang="en-US" sz="6700">
                          <a:solidFill>
                            <a:srgbClr val="49274A"/>
                          </a:solidFill>
                          <a:latin typeface="Bowlby One SC"/>
                          <a:ea typeface="Bowlby One SC"/>
                          <a:cs typeface="Bowlby One SC"/>
                          <a:sym typeface="Bowlby One SC"/>
                        </a:rPr>
                        <a:t>Works in Progress</a:t>
                      </a:r>
                      <a:endParaRPr sz="6700">
                        <a:solidFill>
                          <a:srgbClr val="49274A"/>
                        </a:solidFill>
                        <a:latin typeface="Bowlby One SC"/>
                        <a:ea typeface="Bowlby One SC"/>
                        <a:cs typeface="Bowlby One SC"/>
                        <a:sym typeface="Bowlby One SC"/>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c hMerge="1"/>
                <a:tc hMerge="1"/>
              </a:tr>
              <a:tr h="13011250">
                <a:tc gridSpan="5">
                  <a:txBody>
                    <a:bodyPr/>
                    <a:lstStyle/>
                    <a:p>
                      <a:pPr indent="-1441450" lvl="0" marL="2197100" rtl="0" algn="l">
                        <a:spcBef>
                          <a:spcPts val="0"/>
                        </a:spcBef>
                        <a:spcAft>
                          <a:spcPts val="0"/>
                        </a:spcAft>
                        <a:buClr>
                          <a:srgbClr val="49274A"/>
                        </a:buClr>
                        <a:buSzPts val="5300"/>
                        <a:buFont typeface="Outfit Medium"/>
                        <a:buChar char="●"/>
                      </a:pPr>
                      <a:r>
                        <a:rPr lang="en-US" sz="5300">
                          <a:solidFill>
                            <a:srgbClr val="49274A"/>
                          </a:solidFill>
                          <a:latin typeface="Outfit Medium"/>
                          <a:ea typeface="Outfit Medium"/>
                          <a:cs typeface="Outfit Medium"/>
                          <a:sym typeface="Outfit Medium"/>
                        </a:rPr>
                        <a:t>Exploring virtual meeting feature use behaviors of workers: How to support workplace wellbeing through virtual meeting technologies</a:t>
                      </a:r>
                      <a:endParaRPr sz="5300">
                        <a:solidFill>
                          <a:srgbClr val="49274A"/>
                        </a:solidFill>
                        <a:latin typeface="Outfit Medium"/>
                        <a:ea typeface="Outfit Medium"/>
                        <a:cs typeface="Outfit Medium"/>
                        <a:sym typeface="Outfit Medium"/>
                      </a:endParaRPr>
                    </a:p>
                    <a:p>
                      <a:pPr indent="-1441450" lvl="0" marL="2197100" rtl="0" algn="l">
                        <a:spcBef>
                          <a:spcPts val="0"/>
                        </a:spcBef>
                        <a:spcAft>
                          <a:spcPts val="0"/>
                        </a:spcAft>
                        <a:buClr>
                          <a:srgbClr val="49274A"/>
                        </a:buClr>
                        <a:buSzPts val="5300"/>
                        <a:buFont typeface="Outfit Medium"/>
                        <a:buChar char="●"/>
                      </a:pPr>
                      <a:r>
                        <a:rPr lang="en-US" sz="5300">
                          <a:solidFill>
                            <a:srgbClr val="49274A"/>
                          </a:solidFill>
                          <a:latin typeface="Outfit Medium"/>
                          <a:ea typeface="Outfit Medium"/>
                          <a:cs typeface="Outfit Medium"/>
                          <a:sym typeface="Outfit Medium"/>
                        </a:rPr>
                        <a:t>A meta-analysis of the Zoom Exhaustion and Fatigue Scale</a:t>
                      </a:r>
                      <a:endParaRPr sz="5300">
                        <a:solidFill>
                          <a:srgbClr val="49274A"/>
                        </a:solidFill>
                        <a:latin typeface="Outfit Medium"/>
                        <a:ea typeface="Outfit Medium"/>
                        <a:cs typeface="Outfit Medium"/>
                        <a:sym typeface="Outfit Medium"/>
                      </a:endParaRPr>
                    </a:p>
                    <a:p>
                      <a:pPr indent="-1441450" lvl="0" marL="2197100" rtl="0" algn="l">
                        <a:spcBef>
                          <a:spcPts val="0"/>
                        </a:spcBef>
                        <a:spcAft>
                          <a:spcPts val="0"/>
                        </a:spcAft>
                        <a:buClr>
                          <a:srgbClr val="49274A"/>
                        </a:buClr>
                        <a:buSzPts val="5300"/>
                        <a:buFont typeface="Outfit Medium"/>
                        <a:buChar char="●"/>
                      </a:pPr>
                      <a:r>
                        <a:rPr lang="en-US" sz="5300">
                          <a:solidFill>
                            <a:srgbClr val="49274A"/>
                          </a:solidFill>
                          <a:latin typeface="Outfit Medium"/>
                          <a:ea typeface="Outfit Medium"/>
                          <a:cs typeface="Outfit Medium"/>
                          <a:sym typeface="Outfit Medium"/>
                        </a:rPr>
                        <a:t>Virtual reality in motion: Mixed-method analysis of VR use for remote work</a:t>
                      </a:r>
                      <a:endParaRPr sz="5300">
                        <a:solidFill>
                          <a:srgbClr val="49274A"/>
                        </a:solidFill>
                        <a:latin typeface="Outfit Medium"/>
                        <a:ea typeface="Outfit Medium"/>
                        <a:cs typeface="Outfit Medium"/>
                        <a:sym typeface="Outfit Medium"/>
                      </a:endParaRPr>
                    </a:p>
                    <a:p>
                      <a:pPr indent="-1441450" lvl="0" marL="2197100" rtl="0" algn="l">
                        <a:spcBef>
                          <a:spcPts val="0"/>
                        </a:spcBef>
                        <a:spcAft>
                          <a:spcPts val="0"/>
                        </a:spcAft>
                        <a:buClr>
                          <a:srgbClr val="49274A"/>
                        </a:buClr>
                        <a:buSzPts val="5300"/>
                        <a:buFont typeface="Outfit Medium"/>
                        <a:buChar char="●"/>
                      </a:pPr>
                      <a:r>
                        <a:rPr lang="en-US" sz="5300">
                          <a:solidFill>
                            <a:srgbClr val="49274A"/>
                          </a:solidFill>
                          <a:latin typeface="Outfit Medium"/>
                          <a:ea typeface="Outfit Medium"/>
                          <a:cs typeface="Outfit Medium"/>
                          <a:sym typeface="Outfit Medium"/>
                        </a:rPr>
                        <a:t>Dreaming a virtual reality: VRChat as a means of escaping crises</a:t>
                      </a:r>
                      <a:endParaRPr sz="5300">
                        <a:solidFill>
                          <a:srgbClr val="49274A"/>
                        </a:solidFill>
                        <a:latin typeface="Outfit Medium"/>
                        <a:ea typeface="Outfit Medium"/>
                        <a:cs typeface="Outfit Medium"/>
                        <a:sym typeface="Outfit Medium"/>
                      </a:endParaRPr>
                    </a:p>
                    <a:p>
                      <a:pPr indent="-1441450" lvl="0" marL="2197100" rtl="0" algn="l">
                        <a:spcBef>
                          <a:spcPts val="0"/>
                        </a:spcBef>
                        <a:spcAft>
                          <a:spcPts val="0"/>
                        </a:spcAft>
                        <a:buClr>
                          <a:srgbClr val="49274A"/>
                        </a:buClr>
                        <a:buSzPts val="5300"/>
                        <a:buFont typeface="Outfit Medium"/>
                        <a:buChar char="●"/>
                      </a:pPr>
                      <a:r>
                        <a:rPr lang="en-US" sz="5300">
                          <a:solidFill>
                            <a:srgbClr val="49274A"/>
                          </a:solidFill>
                          <a:latin typeface="Outfit Medium"/>
                          <a:ea typeface="Outfit Medium"/>
                          <a:cs typeface="Outfit Medium"/>
                          <a:sym typeface="Outfit Medium"/>
                        </a:rPr>
                        <a:t>Lost in virtual reality: VRChat as a model for continued VR use</a:t>
                      </a:r>
                      <a:endParaRPr sz="5300">
                        <a:solidFill>
                          <a:srgbClr val="49274A"/>
                        </a:solidFill>
                        <a:latin typeface="Outfit Medium"/>
                        <a:ea typeface="Outfit Medium"/>
                        <a:cs typeface="Outfit Medium"/>
                        <a:sym typeface="Outfit Medium"/>
                      </a:endParaRPr>
                    </a:p>
                    <a:p>
                      <a:pPr indent="-1441450" lvl="0" marL="2197100" rtl="0" algn="l">
                        <a:spcBef>
                          <a:spcPts val="0"/>
                        </a:spcBef>
                        <a:spcAft>
                          <a:spcPts val="0"/>
                        </a:spcAft>
                        <a:buClr>
                          <a:srgbClr val="49274A"/>
                        </a:buClr>
                        <a:buSzPts val="5300"/>
                        <a:buFont typeface="Outfit Medium"/>
                        <a:buChar char="●"/>
                      </a:pPr>
                      <a:r>
                        <a:rPr lang="en-US" sz="5300">
                          <a:solidFill>
                            <a:srgbClr val="49274A"/>
                          </a:solidFill>
                          <a:latin typeface="Outfit Medium"/>
                          <a:ea typeface="Outfit Medium"/>
                          <a:cs typeface="Outfit Medium"/>
                          <a:sym typeface="Outfit Medium"/>
                        </a:rPr>
                        <a:t>Should I adopt meeting platforms that make me fatigued?: Exploring the role of Zoom fatigue in predicting intention to use a meeting platform in the workplace setting using TAM framework.</a:t>
                      </a:r>
                      <a:endParaRPr sz="5300">
                        <a:solidFill>
                          <a:srgbClr val="49274A"/>
                        </a:solidFill>
                        <a:latin typeface="Outfit Medium"/>
                        <a:ea typeface="Outfit Medium"/>
                        <a:cs typeface="Outfit Medium"/>
                        <a:sym typeface="Outfit Medium"/>
                      </a:endParaRPr>
                    </a:p>
                    <a:p>
                      <a:pPr indent="-1441450" lvl="0" marL="2197100" rtl="0" algn="l">
                        <a:spcBef>
                          <a:spcPts val="0"/>
                        </a:spcBef>
                        <a:spcAft>
                          <a:spcPts val="0"/>
                        </a:spcAft>
                        <a:buClr>
                          <a:srgbClr val="49274A"/>
                        </a:buClr>
                        <a:buSzPts val="5300"/>
                        <a:buFont typeface="Outfit Medium"/>
                        <a:buChar char="●"/>
                      </a:pPr>
                      <a:r>
                        <a:rPr lang="en-US" sz="5300">
                          <a:solidFill>
                            <a:srgbClr val="49274A"/>
                          </a:solidFill>
                          <a:latin typeface="Outfit Medium"/>
                          <a:ea typeface="Outfit Medium"/>
                          <a:cs typeface="Outfit Medium"/>
                          <a:sym typeface="Outfit Medium"/>
                        </a:rPr>
                        <a:t>Why should nonverbal communication be supported in virtual meetings?: Examining the role of nonverbal immediacy and social interaction anxiety in predicting Zoom fatigue.</a:t>
                      </a:r>
                      <a:endParaRPr sz="5300">
                        <a:solidFill>
                          <a:srgbClr val="49274A"/>
                        </a:solidFill>
                        <a:latin typeface="Outfit Medium"/>
                        <a:ea typeface="Outfit Medium"/>
                        <a:cs typeface="Outfit Medium"/>
                        <a:sym typeface="Outfit Medium"/>
                      </a:endParaRPr>
                    </a:p>
                    <a:p>
                      <a:pPr indent="-1441450" lvl="0" marL="2197100" rtl="0" algn="l">
                        <a:spcBef>
                          <a:spcPts val="0"/>
                        </a:spcBef>
                        <a:spcAft>
                          <a:spcPts val="0"/>
                        </a:spcAft>
                        <a:buClr>
                          <a:srgbClr val="49274A"/>
                        </a:buClr>
                        <a:buSzPts val="5300"/>
                        <a:buFont typeface="Outfit Medium"/>
                        <a:buChar char="●"/>
                      </a:pPr>
                      <a:r>
                        <a:rPr lang="en-US" sz="5300">
                          <a:solidFill>
                            <a:srgbClr val="49274A"/>
                          </a:solidFill>
                          <a:latin typeface="Outfit Medium"/>
                          <a:ea typeface="Outfit Medium"/>
                          <a:cs typeface="Outfit Medium"/>
                          <a:sym typeface="Outfit Medium"/>
                        </a:rPr>
                        <a:t>The HMDs the Thing: The Process of Onboarding as Barriers for Social VR</a:t>
                      </a:r>
                      <a:endParaRPr sz="5300">
                        <a:solidFill>
                          <a:srgbClr val="49274A"/>
                        </a:solidFill>
                        <a:latin typeface="Outfit Medium"/>
                        <a:ea typeface="Outfit Medium"/>
                        <a:cs typeface="Outfit Medium"/>
                        <a:sym typeface="Outfit Medium"/>
                      </a:endParaRPr>
                    </a:p>
                    <a:p>
                      <a:pPr indent="-1441450" lvl="0" marL="2197100" rtl="0" algn="l">
                        <a:spcBef>
                          <a:spcPts val="0"/>
                        </a:spcBef>
                        <a:spcAft>
                          <a:spcPts val="0"/>
                        </a:spcAft>
                        <a:buClr>
                          <a:srgbClr val="49274A"/>
                        </a:buClr>
                        <a:buSzPts val="5300"/>
                        <a:buFont typeface="Outfit Medium"/>
                        <a:buChar char="●"/>
                      </a:pPr>
                      <a:r>
                        <a:rPr lang="en-US" sz="5300">
                          <a:solidFill>
                            <a:srgbClr val="49274A"/>
                          </a:solidFill>
                          <a:latin typeface="Outfit Medium"/>
                          <a:ea typeface="Outfit Medium"/>
                          <a:cs typeface="Outfit Medium"/>
                          <a:sym typeface="Outfit Medium"/>
                        </a:rPr>
                        <a:t>Playfully Virtual: Barriers and Opportunities to Play in Virtual Meetings</a:t>
                      </a:r>
                      <a:endParaRPr sz="5300">
                        <a:solidFill>
                          <a:srgbClr val="49274A"/>
                        </a:solidFill>
                        <a:latin typeface="Outfit Medium"/>
                        <a:ea typeface="Outfit Medium"/>
                        <a:cs typeface="Outfit Medium"/>
                        <a:sym typeface="Outfit Medium"/>
                      </a:endParaRPr>
                    </a:p>
                    <a:p>
                      <a:pPr indent="-1441450" lvl="0" marL="2197100" rtl="0" algn="l">
                        <a:spcBef>
                          <a:spcPts val="0"/>
                        </a:spcBef>
                        <a:spcAft>
                          <a:spcPts val="0"/>
                        </a:spcAft>
                        <a:buClr>
                          <a:srgbClr val="49274A"/>
                        </a:buClr>
                        <a:buSzPts val="5300"/>
                        <a:buFont typeface="Outfit Medium"/>
                        <a:buChar char="●"/>
                      </a:pPr>
                      <a:r>
                        <a:rPr lang="en-US" sz="5300">
                          <a:solidFill>
                            <a:srgbClr val="49274A"/>
                          </a:solidFill>
                          <a:latin typeface="Outfit Medium"/>
                          <a:ea typeface="Outfit Medium"/>
                          <a:cs typeface="Outfit Medium"/>
                          <a:sym typeface="Outfit Medium"/>
                        </a:rPr>
                        <a:t>Potential versus Reality: Early Adopter Resistance to VR Meetings</a:t>
                      </a:r>
                      <a:endParaRPr sz="5300">
                        <a:solidFill>
                          <a:srgbClr val="49274A"/>
                        </a:solidFill>
                        <a:latin typeface="Outfit Medium"/>
                        <a:ea typeface="Outfit Medium"/>
                        <a:cs typeface="Outfit Medium"/>
                        <a:sym typeface="Outfit Medium"/>
                      </a:endParaRPr>
                    </a:p>
                    <a:p>
                      <a:pPr indent="-1441450" lvl="0" marL="2197100" rtl="0" algn="l">
                        <a:spcBef>
                          <a:spcPts val="0"/>
                        </a:spcBef>
                        <a:spcAft>
                          <a:spcPts val="0"/>
                        </a:spcAft>
                        <a:buClr>
                          <a:srgbClr val="49274A"/>
                        </a:buClr>
                        <a:buSzPts val="5300"/>
                        <a:buFont typeface="Outfit Medium"/>
                        <a:buChar char="●"/>
                      </a:pPr>
                      <a:r>
                        <a:rPr lang="en-US" sz="5300">
                          <a:solidFill>
                            <a:srgbClr val="49274A"/>
                          </a:solidFill>
                          <a:latin typeface="Outfit Medium"/>
                          <a:ea typeface="Outfit Medium"/>
                          <a:cs typeface="Outfit Medium"/>
                          <a:sym typeface="Outfit Medium"/>
                        </a:rPr>
                        <a:t>Special Issue with the Journal of Media Psychology</a:t>
                      </a:r>
                      <a:endParaRPr sz="5300">
                        <a:solidFill>
                          <a:srgbClr val="49274A"/>
                        </a:solidFill>
                        <a:latin typeface="Outfit Medium"/>
                        <a:ea typeface="Outfit Medium"/>
                        <a:cs typeface="Outfit Medium"/>
                        <a:sym typeface="Outfit Medium"/>
                      </a:endParaRPr>
                    </a:p>
                  </a:txBody>
                  <a:tcPr marT="457200" marB="457200" marR="342900" marL="342900">
                    <a:lnL cap="flat" cmpd="sng" w="38100">
                      <a:solidFill>
                        <a:srgbClr val="49274A"/>
                      </a:solidFill>
                      <a:prstDash val="solid"/>
                      <a:round/>
                      <a:headEnd len="sm" w="sm" type="none"/>
                      <a:tailEnd len="sm" w="sm" type="none"/>
                    </a:lnL>
                    <a:lnR cap="flat" cmpd="sng" w="38100">
                      <a:solidFill>
                        <a:srgbClr val="49274A"/>
                      </a:solidFill>
                      <a:prstDash val="solid"/>
                      <a:round/>
                      <a:headEnd len="sm" w="sm" type="none"/>
                      <a:tailEnd len="sm" w="sm" type="none"/>
                    </a:lnR>
                    <a:lnT cap="flat" cmpd="sng" w="38100">
                      <a:solidFill>
                        <a:srgbClr val="49274A"/>
                      </a:solidFill>
                      <a:prstDash val="solid"/>
                      <a:round/>
                      <a:headEnd len="sm" w="sm" type="none"/>
                      <a:tailEnd len="sm" w="sm" type="none"/>
                    </a:lnT>
                    <a:lnB cap="flat" cmpd="sng" w="38100">
                      <a:solidFill>
                        <a:srgbClr val="49274A"/>
                      </a:solidFill>
                      <a:prstDash val="solid"/>
                      <a:round/>
                      <a:headEnd len="sm" w="sm" type="none"/>
                      <a:tailEnd len="sm" w="sm" type="none"/>
                    </a:lnB>
                  </a:tcPr>
                </a:tc>
                <a:tc hMerge="1"/>
                <a:tc hMerge="1"/>
                <a:tc hMerge="1"/>
                <a:tc hMerge="1"/>
              </a:tr>
            </a:tbl>
          </a:graphicData>
        </a:graphic>
      </p:graphicFrame>
      <p:pic>
        <p:nvPicPr>
          <p:cNvPr id="167" name="Google Shape;167;p1"/>
          <p:cNvPicPr preferRelativeResize="0"/>
          <p:nvPr/>
        </p:nvPicPr>
        <p:blipFill>
          <a:blip r:embed="rId5">
            <a:alphaModFix/>
          </a:blip>
          <a:stretch>
            <a:fillRect/>
          </a:stretch>
        </p:blipFill>
        <p:spPr>
          <a:xfrm>
            <a:off x="34166836" y="1210678"/>
            <a:ext cx="7013745" cy="3407584"/>
          </a:xfrm>
          <a:prstGeom prst="rect">
            <a:avLst/>
          </a:prstGeom>
          <a:noFill/>
          <a:ln>
            <a:noFill/>
          </a:ln>
        </p:spPr>
      </p:pic>
      <p:pic>
        <p:nvPicPr>
          <p:cNvPr id="168" name="Google Shape;168;p1"/>
          <p:cNvPicPr preferRelativeResize="0"/>
          <p:nvPr/>
        </p:nvPicPr>
        <p:blipFill>
          <a:blip r:embed="rId6">
            <a:alphaModFix/>
          </a:blip>
          <a:stretch>
            <a:fillRect/>
          </a:stretch>
        </p:blipFill>
        <p:spPr>
          <a:xfrm>
            <a:off x="3131640" y="16395600"/>
            <a:ext cx="15125237" cy="1119860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2020-01-29T21:50:56Z</dcterms:created>
  <dc:creator>Scheidt, Robert 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0x0101009245029F6BDDDD4797B1F2C7DD489381</vt:lpwstr>
  </property>
  <property fmtid="{D5CDD505-2E9C-101B-9397-08002B2CF9AE}" pid="3" name="Order">
    <vt:r8>2976500.0</vt:r8>
  </property>
  <property fmtid="{D5CDD505-2E9C-101B-9397-08002B2CF9AE}" pid="4" name="_ExtendedDescription">
    <vt:lpwstr/>
  </property>
</Properties>
</file>